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0"/>
  </p:notesMasterIdLst>
  <p:sldIdLst>
    <p:sldId id="345" r:id="rId2"/>
    <p:sldId id="760" r:id="rId3"/>
    <p:sldId id="1544" r:id="rId4"/>
    <p:sldId id="1422" r:id="rId5"/>
    <p:sldId id="1416" r:id="rId6"/>
    <p:sldId id="829" r:id="rId7"/>
    <p:sldId id="1415" r:id="rId8"/>
    <p:sldId id="1413" r:id="rId9"/>
    <p:sldId id="1430" r:id="rId10"/>
    <p:sldId id="1438" r:id="rId11"/>
    <p:sldId id="1417" r:id="rId12"/>
    <p:sldId id="1414" r:id="rId13"/>
    <p:sldId id="1241" r:id="rId14"/>
    <p:sldId id="1447" r:id="rId15"/>
    <p:sldId id="1421" r:id="rId16"/>
    <p:sldId id="1516" r:id="rId17"/>
    <p:sldId id="904" r:id="rId18"/>
    <p:sldId id="1445" r:id="rId19"/>
    <p:sldId id="1435" r:id="rId20"/>
    <p:sldId id="1217" r:id="rId21"/>
    <p:sldId id="1420" r:id="rId22"/>
    <p:sldId id="1539" r:id="rId23"/>
    <p:sldId id="1541" r:id="rId24"/>
    <p:sldId id="1429" r:id="rId25"/>
    <p:sldId id="1423" r:id="rId26"/>
    <p:sldId id="1543" r:id="rId27"/>
    <p:sldId id="1310" r:id="rId28"/>
    <p:sldId id="1213" r:id="rId29"/>
    <p:sldId id="1212" r:id="rId30"/>
    <p:sldId id="1542" r:id="rId31"/>
    <p:sldId id="1271" r:id="rId32"/>
    <p:sldId id="1244" r:id="rId33"/>
    <p:sldId id="1273" r:id="rId34"/>
    <p:sldId id="1231" r:id="rId35"/>
    <p:sldId id="1366" r:id="rId36"/>
    <p:sldId id="1367" r:id="rId37"/>
    <p:sldId id="1340" r:id="rId38"/>
    <p:sldId id="777" r:id="rId39"/>
  </p:sldIdLst>
  <p:sldSz cx="9144000" cy="6858000" type="screen4x3"/>
  <p:notesSz cx="7099300" cy="10234613"/>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rsteinn Rögnvaldsson" initials="TR" lastIdx="1" clrIdx="0">
    <p:extLst>
      <p:ext uri="{19B8F6BF-5375-455C-9EA6-DF929625EA0E}">
        <p15:presenceInfo xmlns:p15="http://schemas.microsoft.com/office/powerpoint/2012/main" userId="S::thorsteinn.rognvaldsson@hh.se::7e68c97c-1e87-4f8b-a1d4-df0e79ec5c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22BBEA"/>
    <a:srgbClr val="006DB0"/>
    <a:srgbClr val="96C0E3"/>
    <a:srgbClr val="004985"/>
    <a:srgbClr val="374665"/>
    <a:srgbClr val="1242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9" autoAdjust="0"/>
    <p:restoredTop sz="94660"/>
  </p:normalViewPr>
  <p:slideViewPr>
    <p:cSldViewPr snapToGrid="0">
      <p:cViewPr>
        <p:scale>
          <a:sx n="76" d="100"/>
          <a:sy n="76" d="100"/>
        </p:scale>
        <p:origin x="1601" y="12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Abuella" userId="f0c53cbd-2cd9-4eb2-b036-7340ae5a781e" providerId="ADAL" clId="{D14E6DFD-5F5D-47D2-81F0-17488EF59E6B}"/>
    <pc:docChg chg="undo redo custSel addSld delSld modSld sldOrd">
      <pc:chgData name="Mohamed Abuella" userId="f0c53cbd-2cd9-4eb2-b036-7340ae5a781e" providerId="ADAL" clId="{D14E6DFD-5F5D-47D2-81F0-17488EF59E6B}" dt="2022-12-20T22:43:32.957" v="4996" actId="1076"/>
      <pc:docMkLst>
        <pc:docMk/>
      </pc:docMkLst>
      <pc:sldChg chg="addSp delSp modSp mod">
        <pc:chgData name="Mohamed Abuella" userId="f0c53cbd-2cd9-4eb2-b036-7340ae5a781e" providerId="ADAL" clId="{D14E6DFD-5F5D-47D2-81F0-17488EF59E6B}" dt="2022-12-20T21:27:51.069" v="3634"/>
        <pc:sldMkLst>
          <pc:docMk/>
          <pc:sldMk cId="886337773" sldId="760"/>
        </pc:sldMkLst>
        <pc:spChg chg="add del mod">
          <ac:chgData name="Mohamed Abuella" userId="f0c53cbd-2cd9-4eb2-b036-7340ae5a781e" providerId="ADAL" clId="{D14E6DFD-5F5D-47D2-81F0-17488EF59E6B}" dt="2022-12-20T21:27:51.069" v="3634"/>
          <ac:spMkLst>
            <pc:docMk/>
            <pc:sldMk cId="886337773" sldId="760"/>
            <ac:spMk id="2" creationId="{BA4E685B-564A-04EC-4996-98BF8EC35906}"/>
          </ac:spMkLst>
        </pc:spChg>
        <pc:spChg chg="mod">
          <ac:chgData name="Mohamed Abuella" userId="f0c53cbd-2cd9-4eb2-b036-7340ae5a781e" providerId="ADAL" clId="{D14E6DFD-5F5D-47D2-81F0-17488EF59E6B}" dt="2022-12-20T21:27:46.790" v="3631"/>
          <ac:spMkLst>
            <pc:docMk/>
            <pc:sldMk cId="886337773" sldId="760"/>
            <ac:spMk id="6" creationId="{9858525D-3CBE-1643-99C1-EEBD30AD5161}"/>
          </ac:spMkLst>
        </pc:spChg>
        <pc:spChg chg="mod">
          <ac:chgData name="Mohamed Abuella" userId="f0c53cbd-2cd9-4eb2-b036-7340ae5a781e" providerId="ADAL" clId="{D14E6DFD-5F5D-47D2-81F0-17488EF59E6B}" dt="2022-12-20T21:27:46.790" v="3631"/>
          <ac:spMkLst>
            <pc:docMk/>
            <pc:sldMk cId="886337773" sldId="760"/>
            <ac:spMk id="7" creationId="{0A1E392E-021E-4F37-5CAA-B7772050B7AF}"/>
          </ac:spMkLst>
        </pc:spChg>
        <pc:spChg chg="mod">
          <ac:chgData name="Mohamed Abuella" userId="f0c53cbd-2cd9-4eb2-b036-7340ae5a781e" providerId="ADAL" clId="{D14E6DFD-5F5D-47D2-81F0-17488EF59E6B}" dt="2022-12-20T21:27:46.790" v="3631"/>
          <ac:spMkLst>
            <pc:docMk/>
            <pc:sldMk cId="886337773" sldId="760"/>
            <ac:spMk id="8" creationId="{2AC7B58A-F296-FA13-243A-ABDBA0C9E3B5}"/>
          </ac:spMkLst>
        </pc:spChg>
        <pc:spChg chg="mod">
          <ac:chgData name="Mohamed Abuella" userId="f0c53cbd-2cd9-4eb2-b036-7340ae5a781e" providerId="ADAL" clId="{D14E6DFD-5F5D-47D2-81F0-17488EF59E6B}" dt="2022-12-20T21:27:46.790" v="3631"/>
          <ac:spMkLst>
            <pc:docMk/>
            <pc:sldMk cId="886337773" sldId="760"/>
            <ac:spMk id="9" creationId="{14D0DE43-8C53-4B21-9999-781FBA2FAA1B}"/>
          </ac:spMkLst>
        </pc:spChg>
        <pc:spChg chg="mod">
          <ac:chgData name="Mohamed Abuella" userId="f0c53cbd-2cd9-4eb2-b036-7340ae5a781e" providerId="ADAL" clId="{D14E6DFD-5F5D-47D2-81F0-17488EF59E6B}" dt="2022-12-20T21:27:46.790" v="3631"/>
          <ac:spMkLst>
            <pc:docMk/>
            <pc:sldMk cId="886337773" sldId="760"/>
            <ac:spMk id="10" creationId="{6801A361-F980-8877-019A-F13476FEDABF}"/>
          </ac:spMkLst>
        </pc:spChg>
        <pc:spChg chg="mod">
          <ac:chgData name="Mohamed Abuella" userId="f0c53cbd-2cd9-4eb2-b036-7340ae5a781e" providerId="ADAL" clId="{D14E6DFD-5F5D-47D2-81F0-17488EF59E6B}" dt="2022-12-20T21:27:46.790" v="3631"/>
          <ac:spMkLst>
            <pc:docMk/>
            <pc:sldMk cId="886337773" sldId="760"/>
            <ac:spMk id="11" creationId="{BE759CE9-E866-D0BE-82B6-FE3FF128F98C}"/>
          </ac:spMkLst>
        </pc:spChg>
        <pc:spChg chg="add del mod">
          <ac:chgData name="Mohamed Abuella" userId="f0c53cbd-2cd9-4eb2-b036-7340ae5a781e" providerId="ADAL" clId="{D14E6DFD-5F5D-47D2-81F0-17488EF59E6B}" dt="2022-12-20T21:27:51.069" v="3634"/>
          <ac:spMkLst>
            <pc:docMk/>
            <pc:sldMk cId="886337773" sldId="760"/>
            <ac:spMk id="12" creationId="{9A52A54B-BA18-CCEB-8B89-F9868B7383EC}"/>
          </ac:spMkLst>
        </pc:spChg>
        <pc:spChg chg="add del mod">
          <ac:chgData name="Mohamed Abuella" userId="f0c53cbd-2cd9-4eb2-b036-7340ae5a781e" providerId="ADAL" clId="{D14E6DFD-5F5D-47D2-81F0-17488EF59E6B}" dt="2022-12-20T21:27:51.069" v="3634"/>
          <ac:spMkLst>
            <pc:docMk/>
            <pc:sldMk cId="886337773" sldId="760"/>
            <ac:spMk id="13" creationId="{7CFAF883-788A-B428-CC25-8B937185C4C2}"/>
          </ac:spMkLst>
        </pc:spChg>
        <pc:spChg chg="add del mod">
          <ac:chgData name="Mohamed Abuella" userId="f0c53cbd-2cd9-4eb2-b036-7340ae5a781e" providerId="ADAL" clId="{D14E6DFD-5F5D-47D2-81F0-17488EF59E6B}" dt="2022-12-20T21:27:51.069" v="3634"/>
          <ac:spMkLst>
            <pc:docMk/>
            <pc:sldMk cId="886337773" sldId="760"/>
            <ac:spMk id="14" creationId="{C943AE44-E853-3173-CB68-E367BC53B1CC}"/>
          </ac:spMkLst>
        </pc:spChg>
        <pc:spChg chg="add del mod">
          <ac:chgData name="Mohamed Abuella" userId="f0c53cbd-2cd9-4eb2-b036-7340ae5a781e" providerId="ADAL" clId="{D14E6DFD-5F5D-47D2-81F0-17488EF59E6B}" dt="2022-12-20T21:27:51.069" v="3634"/>
          <ac:spMkLst>
            <pc:docMk/>
            <pc:sldMk cId="886337773" sldId="760"/>
            <ac:spMk id="15" creationId="{F29D3566-5477-07E1-97ED-61056CE1E3CE}"/>
          </ac:spMkLst>
        </pc:spChg>
        <pc:spChg chg="add del mod">
          <ac:chgData name="Mohamed Abuella" userId="f0c53cbd-2cd9-4eb2-b036-7340ae5a781e" providerId="ADAL" clId="{D14E6DFD-5F5D-47D2-81F0-17488EF59E6B}" dt="2022-12-20T21:27:51.069" v="3634"/>
          <ac:spMkLst>
            <pc:docMk/>
            <pc:sldMk cId="886337773" sldId="760"/>
            <ac:spMk id="16" creationId="{C059BB21-7E14-04F0-23C0-AC3EB5D493DD}"/>
          </ac:spMkLst>
        </pc:spChg>
        <pc:grpChg chg="add del mod">
          <ac:chgData name="Mohamed Abuella" userId="f0c53cbd-2cd9-4eb2-b036-7340ae5a781e" providerId="ADAL" clId="{D14E6DFD-5F5D-47D2-81F0-17488EF59E6B}" dt="2022-12-20T21:27:51.069" v="3634"/>
          <ac:grpSpMkLst>
            <pc:docMk/>
            <pc:sldMk cId="886337773" sldId="760"/>
            <ac:grpSpMk id="3" creationId="{4CE56D76-8E50-2AEE-CFC4-08EBAA8DD94E}"/>
          </ac:grpSpMkLst>
        </pc:grpChg>
      </pc:sldChg>
      <pc:sldChg chg="delSp add del mod">
        <pc:chgData name="Mohamed Abuella" userId="f0c53cbd-2cd9-4eb2-b036-7340ae5a781e" providerId="ADAL" clId="{D14E6DFD-5F5D-47D2-81F0-17488EF59E6B}" dt="2022-12-20T02:28:02.241" v="142" actId="47"/>
        <pc:sldMkLst>
          <pc:docMk/>
          <pc:sldMk cId="2095620402" sldId="1197"/>
        </pc:sldMkLst>
        <pc:grpChg chg="del">
          <ac:chgData name="Mohamed Abuella" userId="f0c53cbd-2cd9-4eb2-b036-7340ae5a781e" providerId="ADAL" clId="{D14E6DFD-5F5D-47D2-81F0-17488EF59E6B}" dt="2022-12-20T02:24:34.741" v="51" actId="21"/>
          <ac:grpSpMkLst>
            <pc:docMk/>
            <pc:sldMk cId="2095620402" sldId="1197"/>
            <ac:grpSpMk id="4" creationId="{A5B052D3-2A04-5C38-0FDE-11698DA5881D}"/>
          </ac:grpSpMkLst>
        </pc:grpChg>
      </pc:sldChg>
      <pc:sldChg chg="add del">
        <pc:chgData name="Mohamed Abuella" userId="f0c53cbd-2cd9-4eb2-b036-7340ae5a781e" providerId="ADAL" clId="{D14E6DFD-5F5D-47D2-81F0-17488EF59E6B}" dt="2022-12-20T02:28:00.620" v="141" actId="47"/>
        <pc:sldMkLst>
          <pc:docMk/>
          <pc:sldMk cId="3418101406" sldId="1198"/>
        </pc:sldMkLst>
      </pc:sldChg>
      <pc:sldChg chg="delSp add del mod">
        <pc:chgData name="Mohamed Abuella" userId="f0c53cbd-2cd9-4eb2-b036-7340ae5a781e" providerId="ADAL" clId="{D14E6DFD-5F5D-47D2-81F0-17488EF59E6B}" dt="2022-12-20T02:29:36.472" v="162" actId="47"/>
        <pc:sldMkLst>
          <pc:docMk/>
          <pc:sldMk cId="1039304651" sldId="1210"/>
        </pc:sldMkLst>
        <pc:grpChg chg="del">
          <ac:chgData name="Mohamed Abuella" userId="f0c53cbd-2cd9-4eb2-b036-7340ae5a781e" providerId="ADAL" clId="{D14E6DFD-5F5D-47D2-81F0-17488EF59E6B}" dt="2022-12-20T02:28:35.540" v="146" actId="21"/>
          <ac:grpSpMkLst>
            <pc:docMk/>
            <pc:sldMk cId="1039304651" sldId="1210"/>
            <ac:grpSpMk id="4" creationId="{D085B4CF-ED2C-C54B-68AF-CC603F400F58}"/>
          </ac:grpSpMkLst>
        </pc:grpChg>
      </pc:sldChg>
      <pc:sldChg chg="delSp add del mod">
        <pc:chgData name="Mohamed Abuella" userId="f0c53cbd-2cd9-4eb2-b036-7340ae5a781e" providerId="ADAL" clId="{D14E6DFD-5F5D-47D2-81F0-17488EF59E6B}" dt="2022-12-20T02:28:30.391" v="145" actId="47"/>
        <pc:sldMkLst>
          <pc:docMk/>
          <pc:sldMk cId="4174598622" sldId="1211"/>
        </pc:sldMkLst>
        <pc:spChg chg="del">
          <ac:chgData name="Mohamed Abuella" userId="f0c53cbd-2cd9-4eb2-b036-7340ae5a781e" providerId="ADAL" clId="{D14E6DFD-5F5D-47D2-81F0-17488EF59E6B}" dt="2022-12-20T02:28:12.690" v="143" actId="478"/>
          <ac:spMkLst>
            <pc:docMk/>
            <pc:sldMk cId="4174598622" sldId="1211"/>
            <ac:spMk id="5" creationId="{7FC51395-D12E-A20C-0A7F-6D7CFA9D34D9}"/>
          </ac:spMkLst>
        </pc:spChg>
        <pc:grpChg chg="del">
          <ac:chgData name="Mohamed Abuella" userId="f0c53cbd-2cd9-4eb2-b036-7340ae5a781e" providerId="ADAL" clId="{D14E6DFD-5F5D-47D2-81F0-17488EF59E6B}" dt="2022-12-20T02:28:27.843" v="144" actId="478"/>
          <ac:grpSpMkLst>
            <pc:docMk/>
            <pc:sldMk cId="4174598622" sldId="1211"/>
            <ac:grpSpMk id="3" creationId="{0D66C1D6-21EB-7E24-1747-87BF5A45E8CF}"/>
          </ac:grpSpMkLst>
        </pc:grpChg>
      </pc:sldChg>
      <pc:sldChg chg="addSp modSp add mod">
        <pc:chgData name="Mohamed Abuella" userId="f0c53cbd-2cd9-4eb2-b036-7340ae5a781e" providerId="ADAL" clId="{D14E6DFD-5F5D-47D2-81F0-17488EF59E6B}" dt="2022-12-20T02:40:53.128" v="414" actId="122"/>
        <pc:sldMkLst>
          <pc:docMk/>
          <pc:sldMk cId="275774121" sldId="1212"/>
        </pc:sldMkLst>
        <pc:spChg chg="mod">
          <ac:chgData name="Mohamed Abuella" userId="f0c53cbd-2cd9-4eb2-b036-7340ae5a781e" providerId="ADAL" clId="{D14E6DFD-5F5D-47D2-81F0-17488EF59E6B}" dt="2022-12-20T02:40:53.128" v="414" actId="122"/>
          <ac:spMkLst>
            <pc:docMk/>
            <pc:sldMk cId="275774121" sldId="1212"/>
            <ac:spMk id="6" creationId="{0D3CC37E-DDF4-DA46-BCEC-901F3B872363}"/>
          </ac:spMkLst>
        </pc:spChg>
        <pc:spChg chg="add mod">
          <ac:chgData name="Mohamed Abuella" userId="f0c53cbd-2cd9-4eb2-b036-7340ae5a781e" providerId="ADAL" clId="{D14E6DFD-5F5D-47D2-81F0-17488EF59E6B}" dt="2022-12-20T02:33:29.563" v="255"/>
          <ac:spMkLst>
            <pc:docMk/>
            <pc:sldMk cId="275774121" sldId="1212"/>
            <ac:spMk id="12" creationId="{EF590017-3130-32AB-8DCD-6A31B9396FB8}"/>
          </ac:spMkLst>
        </pc:spChg>
        <pc:spChg chg="add mod">
          <ac:chgData name="Mohamed Abuella" userId="f0c53cbd-2cd9-4eb2-b036-7340ae5a781e" providerId="ADAL" clId="{D14E6DFD-5F5D-47D2-81F0-17488EF59E6B}" dt="2022-12-20T02:33:29.563" v="255"/>
          <ac:spMkLst>
            <pc:docMk/>
            <pc:sldMk cId="275774121" sldId="1212"/>
            <ac:spMk id="13" creationId="{41307080-26C6-4191-32CC-45C499FF40D2}"/>
          </ac:spMkLst>
        </pc:spChg>
      </pc:sldChg>
      <pc:sldChg chg="addSp delSp modSp add del mod">
        <pc:chgData name="Mohamed Abuella" userId="f0c53cbd-2cd9-4eb2-b036-7340ae5a781e" providerId="ADAL" clId="{D14E6DFD-5F5D-47D2-81F0-17488EF59E6B}" dt="2022-12-20T02:32:09.379" v="243" actId="2696"/>
        <pc:sldMkLst>
          <pc:docMk/>
          <pc:sldMk cId="3115155750" sldId="1212"/>
        </pc:sldMkLst>
        <pc:spChg chg="mod ord">
          <ac:chgData name="Mohamed Abuella" userId="f0c53cbd-2cd9-4eb2-b036-7340ae5a781e" providerId="ADAL" clId="{D14E6DFD-5F5D-47D2-81F0-17488EF59E6B}" dt="2022-12-20T02:26:32.821" v="115" actId="164"/>
          <ac:spMkLst>
            <pc:docMk/>
            <pc:sldMk cId="3115155750" sldId="1212"/>
            <ac:spMk id="5" creationId="{7FC51395-D12E-A20C-0A7F-6D7CFA9D34D9}"/>
          </ac:spMkLst>
        </pc:spChg>
        <pc:spChg chg="mod">
          <ac:chgData name="Mohamed Abuella" userId="f0c53cbd-2cd9-4eb2-b036-7340ae5a781e" providerId="ADAL" clId="{D14E6DFD-5F5D-47D2-81F0-17488EF59E6B}" dt="2022-12-20T02:27:11.577" v="138" actId="1076"/>
          <ac:spMkLst>
            <pc:docMk/>
            <pc:sldMk cId="3115155750" sldId="1212"/>
            <ac:spMk id="6" creationId="{0D3CC37E-DDF4-DA46-BCEC-901F3B872363}"/>
          </ac:spMkLst>
        </pc:spChg>
        <pc:spChg chg="mod">
          <ac:chgData name="Mohamed Abuella" userId="f0c53cbd-2cd9-4eb2-b036-7340ae5a781e" providerId="ADAL" clId="{D14E6DFD-5F5D-47D2-81F0-17488EF59E6B}" dt="2022-12-20T02:24:40.476" v="52"/>
          <ac:spMkLst>
            <pc:docMk/>
            <pc:sldMk cId="3115155750" sldId="1212"/>
            <ac:spMk id="7" creationId="{6E6ECC1C-3D1D-A6A9-7882-4A60ED6B7C37}"/>
          </ac:spMkLst>
        </pc:spChg>
        <pc:spChg chg="mod">
          <ac:chgData name="Mohamed Abuella" userId="f0c53cbd-2cd9-4eb2-b036-7340ae5a781e" providerId="ADAL" clId="{D14E6DFD-5F5D-47D2-81F0-17488EF59E6B}" dt="2022-12-20T02:28:40.842" v="148"/>
          <ac:spMkLst>
            <pc:docMk/>
            <pc:sldMk cId="3115155750" sldId="1212"/>
            <ac:spMk id="11" creationId="{F31D15D8-2594-29B0-955F-EC663AB2104B}"/>
          </ac:spMkLst>
        </pc:spChg>
        <pc:grpChg chg="add mod">
          <ac:chgData name="Mohamed Abuella" userId="f0c53cbd-2cd9-4eb2-b036-7340ae5a781e" providerId="ADAL" clId="{D14E6DFD-5F5D-47D2-81F0-17488EF59E6B}" dt="2022-12-20T02:28:53.380" v="152" actId="14100"/>
          <ac:grpSpMkLst>
            <pc:docMk/>
            <pc:sldMk cId="3115155750" sldId="1212"/>
            <ac:grpSpMk id="2" creationId="{27B7BE43-958D-B6C9-89B0-CD84F2721115}"/>
          </ac:grpSpMkLst>
        </pc:grpChg>
        <pc:grpChg chg="add mod">
          <ac:chgData name="Mohamed Abuella" userId="f0c53cbd-2cd9-4eb2-b036-7340ae5a781e" providerId="ADAL" clId="{D14E6DFD-5F5D-47D2-81F0-17488EF59E6B}" dt="2022-12-20T02:27:07.742" v="137" actId="1076"/>
          <ac:grpSpMkLst>
            <pc:docMk/>
            <pc:sldMk cId="3115155750" sldId="1212"/>
            <ac:grpSpMk id="8" creationId="{A2C25073-B34C-20F5-5A71-5A0B89ACC765}"/>
          </ac:grpSpMkLst>
        </pc:grpChg>
        <pc:grpChg chg="add del mod">
          <ac:chgData name="Mohamed Abuella" userId="f0c53cbd-2cd9-4eb2-b036-7340ae5a781e" providerId="ADAL" clId="{D14E6DFD-5F5D-47D2-81F0-17488EF59E6B}" dt="2022-12-20T02:29:33.041" v="161" actId="1076"/>
          <ac:grpSpMkLst>
            <pc:docMk/>
            <pc:sldMk cId="3115155750" sldId="1212"/>
            <ac:grpSpMk id="9" creationId="{8B261F1D-614A-7566-9D4C-51BF69D57719}"/>
          </ac:grpSpMkLst>
        </pc:grpChg>
        <pc:picChg chg="mod">
          <ac:chgData name="Mohamed Abuella" userId="f0c53cbd-2cd9-4eb2-b036-7340ae5a781e" providerId="ADAL" clId="{D14E6DFD-5F5D-47D2-81F0-17488EF59E6B}" dt="2022-12-20T02:26:32.821" v="115" actId="164"/>
          <ac:picMkLst>
            <pc:docMk/>
            <pc:sldMk cId="3115155750" sldId="1212"/>
            <ac:picMk id="3" creationId="{C93564BF-6346-FFB7-C1E1-4D1CCD9E42DF}"/>
          </ac:picMkLst>
        </pc:picChg>
        <pc:picChg chg="mod">
          <ac:chgData name="Mohamed Abuella" userId="f0c53cbd-2cd9-4eb2-b036-7340ae5a781e" providerId="ADAL" clId="{D14E6DFD-5F5D-47D2-81F0-17488EF59E6B}" dt="2022-12-20T02:24:40.476" v="52"/>
          <ac:picMkLst>
            <pc:docMk/>
            <pc:sldMk cId="3115155750" sldId="1212"/>
            <ac:picMk id="4" creationId="{654B988F-20BD-3982-32FE-2FBF3BB83756}"/>
          </ac:picMkLst>
        </pc:picChg>
        <pc:picChg chg="mod">
          <ac:chgData name="Mohamed Abuella" userId="f0c53cbd-2cd9-4eb2-b036-7340ae5a781e" providerId="ADAL" clId="{D14E6DFD-5F5D-47D2-81F0-17488EF59E6B}" dt="2022-12-20T02:28:40.842" v="148"/>
          <ac:picMkLst>
            <pc:docMk/>
            <pc:sldMk cId="3115155750" sldId="1212"/>
            <ac:picMk id="10" creationId="{BB56C854-5EB9-F1FC-2570-48EFFB58E471}"/>
          </ac:picMkLst>
        </pc:picChg>
      </pc:sldChg>
      <pc:sldChg chg="addSp modSp add del mod">
        <pc:chgData name="Mohamed Abuella" userId="f0c53cbd-2cd9-4eb2-b036-7340ae5a781e" providerId="ADAL" clId="{D14E6DFD-5F5D-47D2-81F0-17488EF59E6B}" dt="2022-12-20T02:41:02.820" v="415" actId="2696"/>
        <pc:sldMkLst>
          <pc:docMk/>
          <pc:sldMk cId="1491276441" sldId="1213"/>
        </pc:sldMkLst>
        <pc:spChg chg="add mod">
          <ac:chgData name="Mohamed Abuella" userId="f0c53cbd-2cd9-4eb2-b036-7340ae5a781e" providerId="ADAL" clId="{D14E6DFD-5F5D-47D2-81F0-17488EF59E6B}" dt="2022-12-20T02:35:00.509" v="295"/>
          <ac:spMkLst>
            <pc:docMk/>
            <pc:sldMk cId="1491276441" sldId="1213"/>
            <ac:spMk id="2" creationId="{7817272A-0093-D5AC-525F-E6B2CFB639B9}"/>
          </ac:spMkLst>
        </pc:spChg>
        <pc:spChg chg="add mod">
          <ac:chgData name="Mohamed Abuella" userId="f0c53cbd-2cd9-4eb2-b036-7340ae5a781e" providerId="ADAL" clId="{D14E6DFD-5F5D-47D2-81F0-17488EF59E6B}" dt="2022-12-20T02:35:00.509" v="295"/>
          <ac:spMkLst>
            <pc:docMk/>
            <pc:sldMk cId="1491276441" sldId="1213"/>
            <ac:spMk id="3" creationId="{94A94E3A-DFED-FDD4-1EE3-1AA516B92B70}"/>
          </ac:spMkLst>
        </pc:spChg>
        <pc:spChg chg="add mod">
          <ac:chgData name="Mohamed Abuella" userId="f0c53cbd-2cd9-4eb2-b036-7340ae5a781e" providerId="ADAL" clId="{D14E6DFD-5F5D-47D2-81F0-17488EF59E6B}" dt="2022-12-20T02:35:59.669" v="302" actId="164"/>
          <ac:spMkLst>
            <pc:docMk/>
            <pc:sldMk cId="1491276441" sldId="1213"/>
            <ac:spMk id="4" creationId="{5C61799D-6035-293B-31A9-E909DD04032B}"/>
          </ac:spMkLst>
        </pc:spChg>
        <pc:spChg chg="mod">
          <ac:chgData name="Mohamed Abuella" userId="f0c53cbd-2cd9-4eb2-b036-7340ae5a781e" providerId="ADAL" clId="{D14E6DFD-5F5D-47D2-81F0-17488EF59E6B}" dt="2022-12-20T02:40:02.839" v="409" actId="113"/>
          <ac:spMkLst>
            <pc:docMk/>
            <pc:sldMk cId="1491276441" sldId="1213"/>
            <ac:spMk id="5" creationId="{5E042635-2047-4DDC-E313-E6CA034F2B20}"/>
          </ac:spMkLst>
        </pc:spChg>
        <pc:spChg chg="add mod">
          <ac:chgData name="Mohamed Abuella" userId="f0c53cbd-2cd9-4eb2-b036-7340ae5a781e" providerId="ADAL" clId="{D14E6DFD-5F5D-47D2-81F0-17488EF59E6B}" dt="2022-12-20T02:36:42.006" v="311" actId="164"/>
          <ac:spMkLst>
            <pc:docMk/>
            <pc:sldMk cId="1491276441" sldId="1213"/>
            <ac:spMk id="8" creationId="{5C155368-D2CA-9C07-57CE-AF4EB2F0996B}"/>
          </ac:spMkLst>
        </pc:spChg>
        <pc:spChg chg="add mod">
          <ac:chgData name="Mohamed Abuella" userId="f0c53cbd-2cd9-4eb2-b036-7340ae5a781e" providerId="ADAL" clId="{D14E6DFD-5F5D-47D2-81F0-17488EF59E6B}" dt="2022-12-20T02:36:53.890" v="314" actId="164"/>
          <ac:spMkLst>
            <pc:docMk/>
            <pc:sldMk cId="1491276441" sldId="1213"/>
            <ac:spMk id="12" creationId="{6D2B8867-7AEF-51A4-A6D3-6DADF951FBFB}"/>
          </ac:spMkLst>
        </pc:spChg>
        <pc:spChg chg="add mod">
          <ac:chgData name="Mohamed Abuella" userId="f0c53cbd-2cd9-4eb2-b036-7340ae5a781e" providerId="ADAL" clId="{D14E6DFD-5F5D-47D2-81F0-17488EF59E6B}" dt="2022-12-20T02:40:21.470" v="412" actId="1076"/>
          <ac:spMkLst>
            <pc:docMk/>
            <pc:sldMk cId="1491276441" sldId="1213"/>
            <ac:spMk id="14" creationId="{5F2C8255-31FA-DCF7-B494-3AB6F6AB0F9B}"/>
          </ac:spMkLst>
        </pc:spChg>
        <pc:spChg chg="mod">
          <ac:chgData name="Mohamed Abuella" userId="f0c53cbd-2cd9-4eb2-b036-7340ae5a781e" providerId="ADAL" clId="{D14E6DFD-5F5D-47D2-81F0-17488EF59E6B}" dt="2022-12-20T02:38:57.019" v="381" actId="20577"/>
          <ac:spMkLst>
            <pc:docMk/>
            <pc:sldMk cId="1491276441" sldId="1213"/>
            <ac:spMk id="15" creationId="{E393E33E-72D2-2F64-8123-6BABCC79F280}"/>
          </ac:spMkLst>
        </pc:spChg>
        <pc:spChg chg="mod">
          <ac:chgData name="Mohamed Abuella" userId="f0c53cbd-2cd9-4eb2-b036-7340ae5a781e" providerId="ADAL" clId="{D14E6DFD-5F5D-47D2-81F0-17488EF59E6B}" dt="2022-12-20T02:38:33.906" v="376" actId="20577"/>
          <ac:spMkLst>
            <pc:docMk/>
            <pc:sldMk cId="1491276441" sldId="1213"/>
            <ac:spMk id="17" creationId="{835B74AD-E56E-054D-B550-055AA4470BA4}"/>
          </ac:spMkLst>
        </pc:spChg>
        <pc:grpChg chg="add mod">
          <ac:chgData name="Mohamed Abuella" userId="f0c53cbd-2cd9-4eb2-b036-7340ae5a781e" providerId="ADAL" clId="{D14E6DFD-5F5D-47D2-81F0-17488EF59E6B}" dt="2022-12-20T02:39:45.212" v="406" actId="1076"/>
          <ac:grpSpMkLst>
            <pc:docMk/>
            <pc:sldMk cId="1491276441" sldId="1213"/>
            <ac:grpSpMk id="6" creationId="{761A8C8B-CC40-CF15-4F0C-1FA51B38AEA6}"/>
          </ac:grpSpMkLst>
        </pc:grpChg>
        <pc:grpChg chg="add mod">
          <ac:chgData name="Mohamed Abuella" userId="f0c53cbd-2cd9-4eb2-b036-7340ae5a781e" providerId="ADAL" clId="{D14E6DFD-5F5D-47D2-81F0-17488EF59E6B}" dt="2022-12-20T02:37:05.433" v="318" actId="1076"/>
          <ac:grpSpMkLst>
            <pc:docMk/>
            <pc:sldMk cId="1491276441" sldId="1213"/>
            <ac:grpSpMk id="10" creationId="{45A7B436-2DE5-9BA4-D7C6-D999D0C5B11F}"/>
          </ac:grpSpMkLst>
        </pc:grpChg>
        <pc:grpChg chg="add mod">
          <ac:chgData name="Mohamed Abuella" userId="f0c53cbd-2cd9-4eb2-b036-7340ae5a781e" providerId="ADAL" clId="{D14E6DFD-5F5D-47D2-81F0-17488EF59E6B}" dt="2022-12-20T02:37:09.548" v="319" actId="1076"/>
          <ac:grpSpMkLst>
            <pc:docMk/>
            <pc:sldMk cId="1491276441" sldId="1213"/>
            <ac:grpSpMk id="13" creationId="{0505FA65-10CB-D441-8463-35B735571BEF}"/>
          </ac:grpSpMkLst>
        </pc:grpChg>
        <pc:picChg chg="mod">
          <ac:chgData name="Mohamed Abuella" userId="f0c53cbd-2cd9-4eb2-b036-7340ae5a781e" providerId="ADAL" clId="{D14E6DFD-5F5D-47D2-81F0-17488EF59E6B}" dt="2022-12-20T02:35:59.669" v="302" actId="164"/>
          <ac:picMkLst>
            <pc:docMk/>
            <pc:sldMk cId="1491276441" sldId="1213"/>
            <ac:picMk id="7" creationId="{0D2207EB-A260-197E-1F77-A76AA54D80F7}"/>
          </ac:picMkLst>
        </pc:picChg>
        <pc:picChg chg="mod">
          <ac:chgData name="Mohamed Abuella" userId="f0c53cbd-2cd9-4eb2-b036-7340ae5a781e" providerId="ADAL" clId="{D14E6DFD-5F5D-47D2-81F0-17488EF59E6B}" dt="2022-12-20T02:36:42.006" v="311" actId="164"/>
          <ac:picMkLst>
            <pc:docMk/>
            <pc:sldMk cId="1491276441" sldId="1213"/>
            <ac:picMk id="9" creationId="{0928657F-06FB-CAFD-853D-34377EB417F4}"/>
          </ac:picMkLst>
        </pc:picChg>
        <pc:picChg chg="mod">
          <ac:chgData name="Mohamed Abuella" userId="f0c53cbd-2cd9-4eb2-b036-7340ae5a781e" providerId="ADAL" clId="{D14E6DFD-5F5D-47D2-81F0-17488EF59E6B}" dt="2022-12-20T02:36:53.890" v="314" actId="164"/>
          <ac:picMkLst>
            <pc:docMk/>
            <pc:sldMk cId="1491276441" sldId="1213"/>
            <ac:picMk id="11" creationId="{AC0C7409-3D68-B057-8B02-C8A1F05FC80F}"/>
          </ac:picMkLst>
        </pc:picChg>
      </pc:sldChg>
      <pc:sldChg chg="modSp add mod">
        <pc:chgData name="Mohamed Abuella" userId="f0c53cbd-2cd9-4eb2-b036-7340ae5a781e" providerId="ADAL" clId="{D14E6DFD-5F5D-47D2-81F0-17488EF59E6B}" dt="2022-12-20T02:41:28.053" v="419" actId="948"/>
        <pc:sldMkLst>
          <pc:docMk/>
          <pc:sldMk cId="1665607110" sldId="1213"/>
        </pc:sldMkLst>
        <pc:spChg chg="mod">
          <ac:chgData name="Mohamed Abuella" userId="f0c53cbd-2cd9-4eb2-b036-7340ae5a781e" providerId="ADAL" clId="{D14E6DFD-5F5D-47D2-81F0-17488EF59E6B}" dt="2022-12-20T02:41:28.053" v="419" actId="948"/>
          <ac:spMkLst>
            <pc:docMk/>
            <pc:sldMk cId="1665607110" sldId="1213"/>
            <ac:spMk id="14" creationId="{5F2C8255-31FA-DCF7-B494-3AB6F6AB0F9B}"/>
          </ac:spMkLst>
        </pc:spChg>
        <pc:spChg chg="mod">
          <ac:chgData name="Mohamed Abuella" userId="f0c53cbd-2cd9-4eb2-b036-7340ae5a781e" providerId="ADAL" clId="{D14E6DFD-5F5D-47D2-81F0-17488EF59E6B}" dt="2022-12-20T02:41:28.053" v="419" actId="948"/>
          <ac:spMkLst>
            <pc:docMk/>
            <pc:sldMk cId="1665607110" sldId="1213"/>
            <ac:spMk id="17" creationId="{835B74AD-E56E-054D-B550-055AA4470BA4}"/>
          </ac:spMkLst>
        </pc:spChg>
        <pc:spChg chg="mod">
          <ac:chgData name="Mohamed Abuella" userId="f0c53cbd-2cd9-4eb2-b036-7340ae5a781e" providerId="ADAL" clId="{D14E6DFD-5F5D-47D2-81F0-17488EF59E6B}" dt="2022-12-20T02:41:28.053" v="419" actId="948"/>
          <ac:spMkLst>
            <pc:docMk/>
            <pc:sldMk cId="1665607110" sldId="1213"/>
            <ac:spMk id="19" creationId="{1C7A3EC8-0D89-C37C-F5FF-ABF332F0A947}"/>
          </ac:spMkLst>
        </pc:spChg>
      </pc:sldChg>
      <pc:sldChg chg="add del">
        <pc:chgData name="Mohamed Abuella" userId="f0c53cbd-2cd9-4eb2-b036-7340ae5a781e" providerId="ADAL" clId="{D14E6DFD-5F5D-47D2-81F0-17488EF59E6B}" dt="2022-12-20T02:32:09.379" v="243" actId="2696"/>
        <pc:sldMkLst>
          <pc:docMk/>
          <pc:sldMk cId="1986033810" sldId="1213"/>
        </pc:sldMkLst>
      </pc:sldChg>
      <pc:sldChg chg="del">
        <pc:chgData name="Mohamed Abuella" userId="f0c53cbd-2cd9-4eb2-b036-7340ae5a781e" providerId="ADAL" clId="{D14E6DFD-5F5D-47D2-81F0-17488EF59E6B}" dt="2022-12-20T02:19:11.864" v="1" actId="2696"/>
        <pc:sldMkLst>
          <pc:docMk/>
          <pc:sldMk cId="2468833361" sldId="1231"/>
        </pc:sldMkLst>
      </pc:sldChg>
      <pc:sldChg chg="add">
        <pc:chgData name="Mohamed Abuella" userId="f0c53cbd-2cd9-4eb2-b036-7340ae5a781e" providerId="ADAL" clId="{D14E6DFD-5F5D-47D2-81F0-17488EF59E6B}" dt="2022-12-20T02:19:23.071" v="2"/>
        <pc:sldMkLst>
          <pc:docMk/>
          <pc:sldMk cId="3119578978" sldId="1231"/>
        </pc:sldMkLst>
      </pc:sldChg>
      <pc:sldChg chg="add">
        <pc:chgData name="Mohamed Abuella" userId="f0c53cbd-2cd9-4eb2-b036-7340ae5a781e" providerId="ADAL" clId="{D14E6DFD-5F5D-47D2-81F0-17488EF59E6B}" dt="2022-12-20T02:19:29.391" v="4"/>
        <pc:sldMkLst>
          <pc:docMk/>
          <pc:sldMk cId="644818421" sldId="1244"/>
        </pc:sldMkLst>
      </pc:sldChg>
      <pc:sldChg chg="del">
        <pc:chgData name="Mohamed Abuella" userId="f0c53cbd-2cd9-4eb2-b036-7340ae5a781e" providerId="ADAL" clId="{D14E6DFD-5F5D-47D2-81F0-17488EF59E6B}" dt="2022-12-20T02:19:27.118" v="3" actId="2696"/>
        <pc:sldMkLst>
          <pc:docMk/>
          <pc:sldMk cId="874222469" sldId="1244"/>
        </pc:sldMkLst>
      </pc:sldChg>
      <pc:sldChg chg="addSp delSp modSp mod">
        <pc:chgData name="Mohamed Abuella" userId="f0c53cbd-2cd9-4eb2-b036-7340ae5a781e" providerId="ADAL" clId="{D14E6DFD-5F5D-47D2-81F0-17488EF59E6B}" dt="2022-12-20T02:59:40.527" v="1263"/>
        <pc:sldMkLst>
          <pc:docMk/>
          <pc:sldMk cId="2166818452" sldId="1271"/>
        </pc:sldMkLst>
        <pc:spChg chg="add del mod">
          <ac:chgData name="Mohamed Abuella" userId="f0c53cbd-2cd9-4eb2-b036-7340ae5a781e" providerId="ADAL" clId="{D14E6DFD-5F5D-47D2-81F0-17488EF59E6B}" dt="2022-12-20T02:59:39.458" v="1262"/>
          <ac:spMkLst>
            <pc:docMk/>
            <pc:sldMk cId="2166818452" sldId="1271"/>
            <ac:spMk id="3" creationId="{EFFA0C80-3401-577C-DC88-7CCBD987317B}"/>
          </ac:spMkLst>
        </pc:spChg>
        <pc:spChg chg="add mod">
          <ac:chgData name="Mohamed Abuella" userId="f0c53cbd-2cd9-4eb2-b036-7340ae5a781e" providerId="ADAL" clId="{D14E6DFD-5F5D-47D2-81F0-17488EF59E6B}" dt="2022-12-20T02:59:40.527" v="1263"/>
          <ac:spMkLst>
            <pc:docMk/>
            <pc:sldMk cId="2166818452" sldId="1271"/>
            <ac:spMk id="4" creationId="{F5744CAD-EC0E-444B-7C9C-5B643BD098F3}"/>
          </ac:spMkLst>
        </pc:spChg>
      </pc:sldChg>
      <pc:sldChg chg="addSp modSp">
        <pc:chgData name="Mohamed Abuella" userId="f0c53cbd-2cd9-4eb2-b036-7340ae5a781e" providerId="ADAL" clId="{D14E6DFD-5F5D-47D2-81F0-17488EF59E6B}" dt="2022-12-20T02:59:55.824" v="1264"/>
        <pc:sldMkLst>
          <pc:docMk/>
          <pc:sldMk cId="2676329228" sldId="1273"/>
        </pc:sldMkLst>
        <pc:spChg chg="add mod">
          <ac:chgData name="Mohamed Abuella" userId="f0c53cbd-2cd9-4eb2-b036-7340ae5a781e" providerId="ADAL" clId="{D14E6DFD-5F5D-47D2-81F0-17488EF59E6B}" dt="2022-12-20T02:59:55.824" v="1264"/>
          <ac:spMkLst>
            <pc:docMk/>
            <pc:sldMk cId="2676329228" sldId="1273"/>
            <ac:spMk id="2" creationId="{A09F3D21-7CF2-1B87-40A3-DE6CF59F2CB0}"/>
          </ac:spMkLst>
        </pc:spChg>
      </pc:sldChg>
      <pc:sldChg chg="addSp delSp modSp mod ord">
        <pc:chgData name="Mohamed Abuella" userId="f0c53cbd-2cd9-4eb2-b036-7340ae5a781e" providerId="ADAL" clId="{D14E6DFD-5F5D-47D2-81F0-17488EF59E6B}" dt="2022-12-20T22:43:32.957" v="4996" actId="1076"/>
        <pc:sldMkLst>
          <pc:docMk/>
          <pc:sldMk cId="347895786" sldId="1310"/>
        </pc:sldMkLst>
        <pc:spChg chg="del mod">
          <ac:chgData name="Mohamed Abuella" userId="f0c53cbd-2cd9-4eb2-b036-7340ae5a781e" providerId="ADAL" clId="{D14E6DFD-5F5D-47D2-81F0-17488EF59E6B}" dt="2022-12-20T22:40:17.088" v="4969" actId="478"/>
          <ac:spMkLst>
            <pc:docMk/>
            <pc:sldMk cId="347895786" sldId="1310"/>
            <ac:spMk id="3" creationId="{ED1FC66B-6F02-4466-BD52-CE01996FF0BF}"/>
          </ac:spMkLst>
        </pc:spChg>
        <pc:spChg chg="del mod">
          <ac:chgData name="Mohamed Abuella" userId="f0c53cbd-2cd9-4eb2-b036-7340ae5a781e" providerId="ADAL" clId="{D14E6DFD-5F5D-47D2-81F0-17488EF59E6B}" dt="2022-12-20T22:40:17.088" v="4969" actId="478"/>
          <ac:spMkLst>
            <pc:docMk/>
            <pc:sldMk cId="347895786" sldId="1310"/>
            <ac:spMk id="4" creationId="{9EB16200-2523-46B7-B5F6-440E52C98AA2}"/>
          </ac:spMkLst>
        </pc:spChg>
        <pc:spChg chg="del">
          <ac:chgData name="Mohamed Abuella" userId="f0c53cbd-2cd9-4eb2-b036-7340ae5a781e" providerId="ADAL" clId="{D14E6DFD-5F5D-47D2-81F0-17488EF59E6B}" dt="2022-12-20T22:40:17.088" v="4969" actId="478"/>
          <ac:spMkLst>
            <pc:docMk/>
            <pc:sldMk cId="347895786" sldId="1310"/>
            <ac:spMk id="5" creationId="{AFF53890-137E-4443-99D9-6140C6D7C8F1}"/>
          </ac:spMkLst>
        </pc:spChg>
        <pc:spChg chg="del">
          <ac:chgData name="Mohamed Abuella" userId="f0c53cbd-2cd9-4eb2-b036-7340ae5a781e" providerId="ADAL" clId="{D14E6DFD-5F5D-47D2-81F0-17488EF59E6B}" dt="2022-12-20T22:40:17.088" v="4969" actId="478"/>
          <ac:spMkLst>
            <pc:docMk/>
            <pc:sldMk cId="347895786" sldId="1310"/>
            <ac:spMk id="6" creationId="{4F959785-D5EE-478E-92B6-BAD927617C3A}"/>
          </ac:spMkLst>
        </pc:spChg>
        <pc:spChg chg="del mod">
          <ac:chgData name="Mohamed Abuella" userId="f0c53cbd-2cd9-4eb2-b036-7340ae5a781e" providerId="ADAL" clId="{D14E6DFD-5F5D-47D2-81F0-17488EF59E6B}" dt="2022-12-20T22:40:17.088" v="4969" actId="478"/>
          <ac:spMkLst>
            <pc:docMk/>
            <pc:sldMk cId="347895786" sldId="1310"/>
            <ac:spMk id="9" creationId="{2CD55D04-1BEF-46EA-BA8E-DD6B9C8E670F}"/>
          </ac:spMkLst>
        </pc:spChg>
        <pc:spChg chg="del">
          <ac:chgData name="Mohamed Abuella" userId="f0c53cbd-2cd9-4eb2-b036-7340ae5a781e" providerId="ADAL" clId="{D14E6DFD-5F5D-47D2-81F0-17488EF59E6B}" dt="2022-12-20T22:40:17.088" v="4969" actId="478"/>
          <ac:spMkLst>
            <pc:docMk/>
            <pc:sldMk cId="347895786" sldId="1310"/>
            <ac:spMk id="10" creationId="{48ED138D-6F72-4242-A5F2-4F680205B32F}"/>
          </ac:spMkLst>
        </pc:spChg>
        <pc:spChg chg="del">
          <ac:chgData name="Mohamed Abuella" userId="f0c53cbd-2cd9-4eb2-b036-7340ae5a781e" providerId="ADAL" clId="{D14E6DFD-5F5D-47D2-81F0-17488EF59E6B}" dt="2022-12-20T22:40:17.088" v="4969" actId="478"/>
          <ac:spMkLst>
            <pc:docMk/>
            <pc:sldMk cId="347895786" sldId="1310"/>
            <ac:spMk id="11" creationId="{90112EDF-AFFA-4211-9A2E-4F62F6C07E5F}"/>
          </ac:spMkLst>
        </pc:spChg>
        <pc:spChg chg="del">
          <ac:chgData name="Mohamed Abuella" userId="f0c53cbd-2cd9-4eb2-b036-7340ae5a781e" providerId="ADAL" clId="{D14E6DFD-5F5D-47D2-81F0-17488EF59E6B}" dt="2022-12-20T22:40:17.088" v="4969" actId="478"/>
          <ac:spMkLst>
            <pc:docMk/>
            <pc:sldMk cId="347895786" sldId="1310"/>
            <ac:spMk id="12" creationId="{7335368B-D440-4666-86DD-51A49924B8AC}"/>
          </ac:spMkLst>
        </pc:spChg>
        <pc:spChg chg="add mod">
          <ac:chgData name="Mohamed Abuella" userId="f0c53cbd-2cd9-4eb2-b036-7340ae5a781e" providerId="ADAL" clId="{D14E6DFD-5F5D-47D2-81F0-17488EF59E6B}" dt="2022-12-20T22:43:32.957" v="4996" actId="1076"/>
          <ac:spMkLst>
            <pc:docMk/>
            <pc:sldMk cId="347895786" sldId="1310"/>
            <ac:spMk id="15" creationId="{EC36D6E4-FC17-EACE-E825-F7B8E11D0888}"/>
          </ac:spMkLst>
        </pc:spChg>
        <pc:spChg chg="mod">
          <ac:chgData name="Mohamed Abuella" userId="f0c53cbd-2cd9-4eb2-b036-7340ae5a781e" providerId="ADAL" clId="{D14E6DFD-5F5D-47D2-81F0-17488EF59E6B}" dt="2022-12-20T22:42:56.926" v="4989" actId="403"/>
          <ac:spMkLst>
            <pc:docMk/>
            <pc:sldMk cId="347895786" sldId="1310"/>
            <ac:spMk id="23" creationId="{6422301F-3F7F-465E-8156-F9808D5D5551}"/>
          </ac:spMkLst>
        </pc:spChg>
        <pc:spChg chg="mod">
          <ac:chgData name="Mohamed Abuella" userId="f0c53cbd-2cd9-4eb2-b036-7340ae5a781e" providerId="ADAL" clId="{D14E6DFD-5F5D-47D2-81F0-17488EF59E6B}" dt="2022-12-20T22:43:06.464" v="4991" actId="1037"/>
          <ac:spMkLst>
            <pc:docMk/>
            <pc:sldMk cId="347895786" sldId="1310"/>
            <ac:spMk id="50" creationId="{498DB91D-858B-4FDF-A5BD-68810F94A600}"/>
          </ac:spMkLst>
        </pc:spChg>
        <pc:spChg chg="mod">
          <ac:chgData name="Mohamed Abuella" userId="f0c53cbd-2cd9-4eb2-b036-7340ae5a781e" providerId="ADAL" clId="{D14E6DFD-5F5D-47D2-81F0-17488EF59E6B}" dt="2022-12-20T22:43:13.693" v="4993" actId="1037"/>
          <ac:spMkLst>
            <pc:docMk/>
            <pc:sldMk cId="347895786" sldId="1310"/>
            <ac:spMk id="69" creationId="{AB0ED8E8-13AF-4B8F-846E-D39A290E48DB}"/>
          </ac:spMkLst>
        </pc:spChg>
        <pc:spChg chg="mod">
          <ac:chgData name="Mohamed Abuella" userId="f0c53cbd-2cd9-4eb2-b036-7340ae5a781e" providerId="ADAL" clId="{D14E6DFD-5F5D-47D2-81F0-17488EF59E6B}" dt="2022-12-20T22:43:19.672" v="4995" actId="1037"/>
          <ac:spMkLst>
            <pc:docMk/>
            <pc:sldMk cId="347895786" sldId="1310"/>
            <ac:spMk id="70" creationId="{5DDE524D-B43A-4B30-B679-A1EEB56EB854}"/>
          </ac:spMkLst>
        </pc:spChg>
        <pc:spChg chg="mod">
          <ac:chgData name="Mohamed Abuella" userId="f0c53cbd-2cd9-4eb2-b036-7340ae5a781e" providerId="ADAL" clId="{D14E6DFD-5F5D-47D2-81F0-17488EF59E6B}" dt="2022-12-20T22:43:19.672" v="4995" actId="1037"/>
          <ac:spMkLst>
            <pc:docMk/>
            <pc:sldMk cId="347895786" sldId="1310"/>
            <ac:spMk id="71" creationId="{02C98A3A-E78D-44E3-B0EA-13FF05193839}"/>
          </ac:spMkLst>
        </pc:spChg>
        <pc:spChg chg="mod">
          <ac:chgData name="Mohamed Abuella" userId="f0c53cbd-2cd9-4eb2-b036-7340ae5a781e" providerId="ADAL" clId="{D14E6DFD-5F5D-47D2-81F0-17488EF59E6B}" dt="2022-12-20T22:43:19.672" v="4995" actId="1037"/>
          <ac:spMkLst>
            <pc:docMk/>
            <pc:sldMk cId="347895786" sldId="1310"/>
            <ac:spMk id="72" creationId="{E72E49BA-E5C8-4CBD-9185-733D8FB27C13}"/>
          </ac:spMkLst>
        </pc:spChg>
        <pc:spChg chg="mod">
          <ac:chgData name="Mohamed Abuella" userId="f0c53cbd-2cd9-4eb2-b036-7340ae5a781e" providerId="ADAL" clId="{D14E6DFD-5F5D-47D2-81F0-17488EF59E6B}" dt="2022-12-20T22:43:19.672" v="4995" actId="1037"/>
          <ac:spMkLst>
            <pc:docMk/>
            <pc:sldMk cId="347895786" sldId="1310"/>
            <ac:spMk id="73" creationId="{1247F9CE-116F-4392-BE85-4A5F950C9FDA}"/>
          </ac:spMkLst>
        </pc:spChg>
        <pc:spChg chg="mod">
          <ac:chgData name="Mohamed Abuella" userId="f0c53cbd-2cd9-4eb2-b036-7340ae5a781e" providerId="ADAL" clId="{D14E6DFD-5F5D-47D2-81F0-17488EF59E6B}" dt="2022-12-20T22:43:19.672" v="4995" actId="1037"/>
          <ac:spMkLst>
            <pc:docMk/>
            <pc:sldMk cId="347895786" sldId="1310"/>
            <ac:spMk id="74" creationId="{F42BA6C7-A4C0-45A8-8C60-0E6B93F707B0}"/>
          </ac:spMkLst>
        </pc:spChg>
        <pc:picChg chg="add mod">
          <ac:chgData name="Mohamed Abuella" userId="f0c53cbd-2cd9-4eb2-b036-7340ae5a781e" providerId="ADAL" clId="{D14E6DFD-5F5D-47D2-81F0-17488EF59E6B}" dt="2022-12-20T22:42:05.592" v="4978" actId="14100"/>
          <ac:picMkLst>
            <pc:docMk/>
            <pc:sldMk cId="347895786" sldId="1310"/>
            <ac:picMk id="14" creationId="{4E739127-E2FD-7EB0-3D0B-ADF40CE7E1C5}"/>
          </ac:picMkLst>
        </pc:picChg>
      </pc:sldChg>
      <pc:sldChg chg="addSp delSp modSp mod">
        <pc:chgData name="Mohamed Abuella" userId="f0c53cbd-2cd9-4eb2-b036-7340ae5a781e" providerId="ADAL" clId="{D14E6DFD-5F5D-47D2-81F0-17488EF59E6B}" dt="2022-12-20T06:01:32.224" v="2460" actId="20577"/>
        <pc:sldMkLst>
          <pc:docMk/>
          <pc:sldMk cId="798044251" sldId="1340"/>
        </pc:sldMkLst>
        <pc:spChg chg="add mod">
          <ac:chgData name="Mohamed Abuella" userId="f0c53cbd-2cd9-4eb2-b036-7340ae5a781e" providerId="ADAL" clId="{D14E6DFD-5F5D-47D2-81F0-17488EF59E6B}" dt="2022-12-20T05:51:48.224" v="2332" actId="1037"/>
          <ac:spMkLst>
            <pc:docMk/>
            <pc:sldMk cId="798044251" sldId="1340"/>
            <ac:spMk id="8" creationId="{D18BBB02-BF57-2920-A204-F72D5568E37D}"/>
          </ac:spMkLst>
        </pc:spChg>
        <pc:spChg chg="add mod">
          <ac:chgData name="Mohamed Abuella" userId="f0c53cbd-2cd9-4eb2-b036-7340ae5a781e" providerId="ADAL" clId="{D14E6DFD-5F5D-47D2-81F0-17488EF59E6B}" dt="2022-12-20T06:01:09.015" v="2457" actId="1076"/>
          <ac:spMkLst>
            <pc:docMk/>
            <pc:sldMk cId="798044251" sldId="1340"/>
            <ac:spMk id="9" creationId="{73D362FF-3DBE-CCFD-C765-C3DD4C317CDE}"/>
          </ac:spMkLst>
        </pc:spChg>
        <pc:spChg chg="add mod">
          <ac:chgData name="Mohamed Abuella" userId="f0c53cbd-2cd9-4eb2-b036-7340ae5a781e" providerId="ADAL" clId="{D14E6DFD-5F5D-47D2-81F0-17488EF59E6B}" dt="2022-12-20T06:01:32.224" v="2460" actId="20577"/>
          <ac:spMkLst>
            <pc:docMk/>
            <pc:sldMk cId="798044251" sldId="1340"/>
            <ac:spMk id="10" creationId="{9D0FEEFB-26A9-37B9-8599-6E2B37922AE7}"/>
          </ac:spMkLst>
        </pc:spChg>
        <pc:spChg chg="add mod">
          <ac:chgData name="Mohamed Abuella" userId="f0c53cbd-2cd9-4eb2-b036-7340ae5a781e" providerId="ADAL" clId="{D14E6DFD-5F5D-47D2-81F0-17488EF59E6B}" dt="2022-12-20T06:00:18.919" v="2449" actId="20577"/>
          <ac:spMkLst>
            <pc:docMk/>
            <pc:sldMk cId="798044251" sldId="1340"/>
            <ac:spMk id="11" creationId="{76FD42DA-3EB1-9A03-DA4F-6366E5705FE8}"/>
          </ac:spMkLst>
        </pc:spChg>
        <pc:spChg chg="mod">
          <ac:chgData name="Mohamed Abuella" userId="f0c53cbd-2cd9-4eb2-b036-7340ae5a781e" providerId="ADAL" clId="{D14E6DFD-5F5D-47D2-81F0-17488EF59E6B}" dt="2022-12-20T05:51:38.882" v="2318" actId="1035"/>
          <ac:spMkLst>
            <pc:docMk/>
            <pc:sldMk cId="798044251" sldId="1340"/>
            <ac:spMk id="19" creationId="{3EF754AB-08C1-64D3-117B-E2F2AC8F5143}"/>
          </ac:spMkLst>
        </pc:spChg>
        <pc:graphicFrameChg chg="add mod modGraphic">
          <ac:chgData name="Mohamed Abuella" userId="f0c53cbd-2cd9-4eb2-b036-7340ae5a781e" providerId="ADAL" clId="{D14E6DFD-5F5D-47D2-81F0-17488EF59E6B}" dt="2022-12-20T05:55:58.612" v="2363"/>
          <ac:graphicFrameMkLst>
            <pc:docMk/>
            <pc:sldMk cId="798044251" sldId="1340"/>
            <ac:graphicFrameMk id="4" creationId="{1A058E12-2401-4E14-78FF-0416AE117DF2}"/>
          </ac:graphicFrameMkLst>
        </pc:graphicFrameChg>
        <pc:graphicFrameChg chg="add mod modGraphic">
          <ac:chgData name="Mohamed Abuella" userId="f0c53cbd-2cd9-4eb2-b036-7340ae5a781e" providerId="ADAL" clId="{D14E6DFD-5F5D-47D2-81F0-17488EF59E6B}" dt="2022-12-20T05:57:09.256" v="2391" actId="20577"/>
          <ac:graphicFrameMkLst>
            <pc:docMk/>
            <pc:sldMk cId="798044251" sldId="1340"/>
            <ac:graphicFrameMk id="5" creationId="{2364C20B-B7DB-2FB8-EFAC-3125AD5D5E44}"/>
          </ac:graphicFrameMkLst>
        </pc:graphicFrameChg>
        <pc:graphicFrameChg chg="add mod modGraphic">
          <ac:chgData name="Mohamed Abuella" userId="f0c53cbd-2cd9-4eb2-b036-7340ae5a781e" providerId="ADAL" clId="{D14E6DFD-5F5D-47D2-81F0-17488EF59E6B}" dt="2022-12-20T05:56:09.102" v="2365"/>
          <ac:graphicFrameMkLst>
            <pc:docMk/>
            <pc:sldMk cId="798044251" sldId="1340"/>
            <ac:graphicFrameMk id="6" creationId="{1216C95F-7C68-777B-451F-3C5EFCDA3DA6}"/>
          </ac:graphicFrameMkLst>
        </pc:graphicFrameChg>
        <pc:graphicFrameChg chg="add mod modGraphic">
          <ac:chgData name="Mohamed Abuella" userId="f0c53cbd-2cd9-4eb2-b036-7340ae5a781e" providerId="ADAL" clId="{D14E6DFD-5F5D-47D2-81F0-17488EF59E6B}" dt="2022-12-20T05:58:13.995" v="2398" actId="1076"/>
          <ac:graphicFrameMkLst>
            <pc:docMk/>
            <pc:sldMk cId="798044251" sldId="1340"/>
            <ac:graphicFrameMk id="7" creationId="{2062E005-3D99-A128-8A9A-488AE194A4B8}"/>
          </ac:graphicFrameMkLst>
        </pc:graphicFrameChg>
        <pc:picChg chg="del mod modCrop">
          <ac:chgData name="Mohamed Abuella" userId="f0c53cbd-2cd9-4eb2-b036-7340ae5a781e" providerId="ADAL" clId="{D14E6DFD-5F5D-47D2-81F0-17488EF59E6B}" dt="2022-12-20T05:40:09.400" v="2142" actId="478"/>
          <ac:picMkLst>
            <pc:docMk/>
            <pc:sldMk cId="798044251" sldId="1340"/>
            <ac:picMk id="15" creationId="{1E4E3F18-4639-C096-7EC7-D606AA92ACA5}"/>
          </ac:picMkLst>
        </pc:picChg>
      </pc:sldChg>
      <pc:sldChg chg="del">
        <pc:chgData name="Mohamed Abuella" userId="f0c53cbd-2cd9-4eb2-b036-7340ae5a781e" providerId="ADAL" clId="{D14E6DFD-5F5D-47D2-81F0-17488EF59E6B}" dt="2022-12-20T05:46:23.890" v="2168" actId="47"/>
        <pc:sldMkLst>
          <pc:docMk/>
          <pc:sldMk cId="2477201536" sldId="1341"/>
        </pc:sldMkLst>
      </pc:sldChg>
      <pc:sldChg chg="del">
        <pc:chgData name="Mohamed Abuella" userId="f0c53cbd-2cd9-4eb2-b036-7340ae5a781e" providerId="ADAL" clId="{D14E6DFD-5F5D-47D2-81F0-17488EF59E6B}" dt="2022-12-20T02:19:07.644" v="0" actId="47"/>
        <pc:sldMkLst>
          <pc:docMk/>
          <pc:sldMk cId="972334293" sldId="1348"/>
        </pc:sldMkLst>
      </pc:sldChg>
      <pc:sldChg chg="delSp add del mod">
        <pc:chgData name="Mohamed Abuella" userId="f0c53cbd-2cd9-4eb2-b036-7340ae5a781e" providerId="ADAL" clId="{D14E6DFD-5F5D-47D2-81F0-17488EF59E6B}" dt="2022-12-20T02:29:45.782" v="164" actId="47"/>
        <pc:sldMkLst>
          <pc:docMk/>
          <pc:sldMk cId="509834622" sldId="1349"/>
        </pc:sldMkLst>
        <pc:spChg chg="del">
          <ac:chgData name="Mohamed Abuella" userId="f0c53cbd-2cd9-4eb2-b036-7340ae5a781e" providerId="ADAL" clId="{D14E6DFD-5F5D-47D2-81F0-17488EF59E6B}" dt="2022-12-20T02:29:43.232" v="163" actId="21"/>
          <ac:spMkLst>
            <pc:docMk/>
            <pc:sldMk cId="509834622" sldId="1349"/>
            <ac:spMk id="7" creationId="{81046F41-2148-C518-C087-0DDA05192972}"/>
          </ac:spMkLst>
        </pc:spChg>
      </pc:sldChg>
      <pc:sldChg chg="modSp add del mod">
        <pc:chgData name="Mohamed Abuella" userId="f0c53cbd-2cd9-4eb2-b036-7340ae5a781e" providerId="ADAL" clId="{D14E6DFD-5F5D-47D2-81F0-17488EF59E6B}" dt="2022-12-20T02:32:09.379" v="243" actId="2696"/>
        <pc:sldMkLst>
          <pc:docMk/>
          <pc:sldMk cId="1155326183" sldId="1355"/>
        </pc:sldMkLst>
        <pc:spChg chg="mod">
          <ac:chgData name="Mohamed Abuella" userId="f0c53cbd-2cd9-4eb2-b036-7340ae5a781e" providerId="ADAL" clId="{D14E6DFD-5F5D-47D2-81F0-17488EF59E6B}" dt="2022-12-20T02:24:21.568" v="50" actId="1076"/>
          <ac:spMkLst>
            <pc:docMk/>
            <pc:sldMk cId="1155326183" sldId="1355"/>
            <ac:spMk id="6" creationId="{0D3CC37E-DDF4-DA46-BCEC-901F3B872363}"/>
          </ac:spMkLst>
        </pc:spChg>
        <pc:spChg chg="mod">
          <ac:chgData name="Mohamed Abuella" userId="f0c53cbd-2cd9-4eb2-b036-7340ae5a781e" providerId="ADAL" clId="{D14E6DFD-5F5D-47D2-81F0-17488EF59E6B}" dt="2022-12-20T02:24:14.403" v="48" actId="1076"/>
          <ac:spMkLst>
            <pc:docMk/>
            <pc:sldMk cId="1155326183" sldId="1355"/>
            <ac:spMk id="7" creationId="{985604C2-F207-189D-F96A-14D552261BAD}"/>
          </ac:spMkLst>
        </pc:spChg>
        <pc:spChg chg="mod">
          <ac:chgData name="Mohamed Abuella" userId="f0c53cbd-2cd9-4eb2-b036-7340ae5a781e" providerId="ADAL" clId="{D14E6DFD-5F5D-47D2-81F0-17488EF59E6B}" dt="2022-12-20T02:24:05.869" v="45" actId="1076"/>
          <ac:spMkLst>
            <pc:docMk/>
            <pc:sldMk cId="1155326183" sldId="1355"/>
            <ac:spMk id="9" creationId="{8A08C8C0-0CE1-6566-7B46-F3F659671E4A}"/>
          </ac:spMkLst>
        </pc:spChg>
        <pc:picChg chg="mod">
          <ac:chgData name="Mohamed Abuella" userId="f0c53cbd-2cd9-4eb2-b036-7340ae5a781e" providerId="ADAL" clId="{D14E6DFD-5F5D-47D2-81F0-17488EF59E6B}" dt="2022-12-20T02:24:07.671" v="46" actId="1076"/>
          <ac:picMkLst>
            <pc:docMk/>
            <pc:sldMk cId="1155326183" sldId="1355"/>
            <ac:picMk id="4" creationId="{75B6359E-28FF-ACB9-63FD-8C39338C9790}"/>
          </ac:picMkLst>
        </pc:picChg>
      </pc:sldChg>
      <pc:sldChg chg="addSp delSp modSp add del mod">
        <pc:chgData name="Mohamed Abuella" userId="f0c53cbd-2cd9-4eb2-b036-7340ae5a781e" providerId="ADAL" clId="{D14E6DFD-5F5D-47D2-81F0-17488EF59E6B}" dt="2022-12-20T03:19:59.591" v="2009" actId="47"/>
        <pc:sldMkLst>
          <pc:docMk/>
          <pc:sldMk cId="2418392475" sldId="1355"/>
        </pc:sldMkLst>
        <pc:spChg chg="add del mod">
          <ac:chgData name="Mohamed Abuella" userId="f0c53cbd-2cd9-4eb2-b036-7340ae5a781e" providerId="ADAL" clId="{D14E6DFD-5F5D-47D2-81F0-17488EF59E6B}" dt="2022-12-20T02:33:06.561" v="252"/>
          <ac:spMkLst>
            <pc:docMk/>
            <pc:sldMk cId="2418392475" sldId="1355"/>
            <ac:spMk id="3" creationId="{C5F79E52-6B44-E407-5E3C-5693C0DE6D80}"/>
          </ac:spMkLst>
        </pc:spChg>
        <pc:spChg chg="add del mod">
          <ac:chgData name="Mohamed Abuella" userId="f0c53cbd-2cd9-4eb2-b036-7340ae5a781e" providerId="ADAL" clId="{D14E6DFD-5F5D-47D2-81F0-17488EF59E6B}" dt="2022-12-20T02:33:06.561" v="252"/>
          <ac:spMkLst>
            <pc:docMk/>
            <pc:sldMk cId="2418392475" sldId="1355"/>
            <ac:spMk id="5" creationId="{EE9F121F-9708-C1A8-FF34-B6074A6C4CCD}"/>
          </ac:spMkLst>
        </pc:spChg>
        <pc:spChg chg="mod">
          <ac:chgData name="Mohamed Abuella" userId="f0c53cbd-2cd9-4eb2-b036-7340ae5a781e" providerId="ADAL" clId="{D14E6DFD-5F5D-47D2-81F0-17488EF59E6B}" dt="2022-12-20T02:33:21.122" v="254" actId="403"/>
          <ac:spMkLst>
            <pc:docMk/>
            <pc:sldMk cId="2418392475" sldId="1355"/>
            <ac:spMk id="6" creationId="{0D3CC37E-DDF4-DA46-BCEC-901F3B872363}"/>
          </ac:spMkLst>
        </pc:spChg>
        <pc:spChg chg="del mod">
          <ac:chgData name="Mohamed Abuella" userId="f0c53cbd-2cd9-4eb2-b036-7340ae5a781e" providerId="ADAL" clId="{D14E6DFD-5F5D-47D2-81F0-17488EF59E6B}" dt="2022-12-20T03:19:54.794" v="2008" actId="21"/>
          <ac:spMkLst>
            <pc:docMk/>
            <pc:sldMk cId="2418392475" sldId="1355"/>
            <ac:spMk id="7" creationId="{985604C2-F207-189D-F96A-14D552261BAD}"/>
          </ac:spMkLst>
        </pc:spChg>
        <pc:spChg chg="add mod">
          <ac:chgData name="Mohamed Abuella" userId="f0c53cbd-2cd9-4eb2-b036-7340ae5a781e" providerId="ADAL" clId="{D14E6DFD-5F5D-47D2-81F0-17488EF59E6B}" dt="2022-12-20T02:33:16.646" v="253"/>
          <ac:spMkLst>
            <pc:docMk/>
            <pc:sldMk cId="2418392475" sldId="1355"/>
            <ac:spMk id="8" creationId="{98640112-C84E-75E5-9445-769AFBE7C693}"/>
          </ac:spMkLst>
        </pc:spChg>
        <pc:spChg chg="mod">
          <ac:chgData name="Mohamed Abuella" userId="f0c53cbd-2cd9-4eb2-b036-7340ae5a781e" providerId="ADAL" clId="{D14E6DFD-5F5D-47D2-81F0-17488EF59E6B}" dt="2022-12-20T02:56:21.279" v="1175" actId="1076"/>
          <ac:spMkLst>
            <pc:docMk/>
            <pc:sldMk cId="2418392475" sldId="1355"/>
            <ac:spMk id="9" creationId="{8A08C8C0-0CE1-6566-7B46-F3F659671E4A}"/>
          </ac:spMkLst>
        </pc:spChg>
        <pc:spChg chg="add mod">
          <ac:chgData name="Mohamed Abuella" userId="f0c53cbd-2cd9-4eb2-b036-7340ae5a781e" providerId="ADAL" clId="{D14E6DFD-5F5D-47D2-81F0-17488EF59E6B}" dt="2022-12-20T02:33:16.646" v="253"/>
          <ac:spMkLst>
            <pc:docMk/>
            <pc:sldMk cId="2418392475" sldId="1355"/>
            <ac:spMk id="10" creationId="{58E26380-A275-44B3-671E-534D24C423A6}"/>
          </ac:spMkLst>
        </pc:spChg>
        <pc:spChg chg="add del mod">
          <ac:chgData name="Mohamed Abuella" userId="f0c53cbd-2cd9-4eb2-b036-7340ae5a781e" providerId="ADAL" clId="{D14E6DFD-5F5D-47D2-81F0-17488EF59E6B}" dt="2022-12-20T02:41:55.617" v="424" actId="478"/>
          <ac:spMkLst>
            <pc:docMk/>
            <pc:sldMk cId="2418392475" sldId="1355"/>
            <ac:spMk id="11" creationId="{93A84835-A97D-017C-8C8E-EB1543A3F5C5}"/>
          </ac:spMkLst>
        </pc:spChg>
        <pc:spChg chg="add del mod">
          <ac:chgData name="Mohamed Abuella" userId="f0c53cbd-2cd9-4eb2-b036-7340ae5a781e" providerId="ADAL" clId="{D14E6DFD-5F5D-47D2-81F0-17488EF59E6B}" dt="2022-12-20T02:49:06.831" v="907"/>
          <ac:spMkLst>
            <pc:docMk/>
            <pc:sldMk cId="2418392475" sldId="1355"/>
            <ac:spMk id="12" creationId="{7FB37C28-3282-FC80-D0C5-35B35C1A933C}"/>
          </ac:spMkLst>
        </pc:spChg>
        <pc:spChg chg="add mod">
          <ac:chgData name="Mohamed Abuella" userId="f0c53cbd-2cd9-4eb2-b036-7340ae5a781e" providerId="ADAL" clId="{D14E6DFD-5F5D-47D2-81F0-17488EF59E6B}" dt="2022-12-20T02:55:59.952" v="1173" actId="1076"/>
          <ac:spMkLst>
            <pc:docMk/>
            <pc:sldMk cId="2418392475" sldId="1355"/>
            <ac:spMk id="13" creationId="{1D5892B5-C1BF-9F58-9DEE-DA6DDDBDCCDC}"/>
          </ac:spMkLst>
        </pc:spChg>
        <pc:spChg chg="add mod">
          <ac:chgData name="Mohamed Abuella" userId="f0c53cbd-2cd9-4eb2-b036-7340ae5a781e" providerId="ADAL" clId="{D14E6DFD-5F5D-47D2-81F0-17488EF59E6B}" dt="2022-12-20T02:55:53.315" v="1172" actId="1076"/>
          <ac:spMkLst>
            <pc:docMk/>
            <pc:sldMk cId="2418392475" sldId="1355"/>
            <ac:spMk id="14" creationId="{5951BAE6-CA63-E5B9-E62D-37D17DD634EC}"/>
          </ac:spMkLst>
        </pc:spChg>
        <pc:spChg chg="mod">
          <ac:chgData name="Mohamed Abuella" userId="f0c53cbd-2cd9-4eb2-b036-7340ae5a781e" providerId="ADAL" clId="{D14E6DFD-5F5D-47D2-81F0-17488EF59E6B}" dt="2022-12-20T02:54:09.476" v="1151"/>
          <ac:spMkLst>
            <pc:docMk/>
            <pc:sldMk cId="2418392475" sldId="1355"/>
            <ac:spMk id="17" creationId="{AC4CB42B-4943-DD85-8854-612C75A88FA9}"/>
          </ac:spMkLst>
        </pc:spChg>
        <pc:spChg chg="add mod">
          <ac:chgData name="Mohamed Abuella" userId="f0c53cbd-2cd9-4eb2-b036-7340ae5a781e" providerId="ADAL" clId="{D14E6DFD-5F5D-47D2-81F0-17488EF59E6B}" dt="2022-12-20T02:58:53.004" v="1257" actId="1076"/>
          <ac:spMkLst>
            <pc:docMk/>
            <pc:sldMk cId="2418392475" sldId="1355"/>
            <ac:spMk id="21" creationId="{E507C661-6D53-DB6B-9A12-8C59A8FCB608}"/>
          </ac:spMkLst>
        </pc:spChg>
        <pc:grpChg chg="add del mod">
          <ac:chgData name="Mohamed Abuella" userId="f0c53cbd-2cd9-4eb2-b036-7340ae5a781e" providerId="ADAL" clId="{D14E6DFD-5F5D-47D2-81F0-17488EF59E6B}" dt="2022-12-20T02:55:07.166" v="1157" actId="478"/>
          <ac:grpSpMkLst>
            <pc:docMk/>
            <pc:sldMk cId="2418392475" sldId="1355"/>
            <ac:grpSpMk id="15" creationId="{A13C2696-CB1C-0DAD-2661-4D70523F9A60}"/>
          </ac:grpSpMkLst>
        </pc:grpChg>
        <pc:picChg chg="add del mod">
          <ac:chgData name="Mohamed Abuella" userId="f0c53cbd-2cd9-4eb2-b036-7340ae5a781e" providerId="ADAL" clId="{D14E6DFD-5F5D-47D2-81F0-17488EF59E6B}" dt="2022-12-20T02:33:06.561" v="252"/>
          <ac:picMkLst>
            <pc:docMk/>
            <pc:sldMk cId="2418392475" sldId="1355"/>
            <ac:picMk id="2" creationId="{6A4A5DCE-9062-AC0F-6607-90D2DB36286B}"/>
          </ac:picMkLst>
        </pc:picChg>
        <pc:picChg chg="mod">
          <ac:chgData name="Mohamed Abuella" userId="f0c53cbd-2cd9-4eb2-b036-7340ae5a781e" providerId="ADAL" clId="{D14E6DFD-5F5D-47D2-81F0-17488EF59E6B}" dt="2022-12-20T02:50:45.470" v="961" actId="1076"/>
          <ac:picMkLst>
            <pc:docMk/>
            <pc:sldMk cId="2418392475" sldId="1355"/>
            <ac:picMk id="4" creationId="{75B6359E-28FF-ACB9-63FD-8C39338C9790}"/>
          </ac:picMkLst>
        </pc:picChg>
        <pc:picChg chg="mod">
          <ac:chgData name="Mohamed Abuella" userId="f0c53cbd-2cd9-4eb2-b036-7340ae5a781e" providerId="ADAL" clId="{D14E6DFD-5F5D-47D2-81F0-17488EF59E6B}" dt="2022-12-20T02:54:09.476" v="1151"/>
          <ac:picMkLst>
            <pc:docMk/>
            <pc:sldMk cId="2418392475" sldId="1355"/>
            <ac:picMk id="16" creationId="{1E3912C9-BD76-A826-9799-A1374FDD2A1E}"/>
          </ac:picMkLst>
        </pc:picChg>
        <pc:picChg chg="add del mod">
          <ac:chgData name="Mohamed Abuella" userId="f0c53cbd-2cd9-4eb2-b036-7340ae5a781e" providerId="ADAL" clId="{D14E6DFD-5F5D-47D2-81F0-17488EF59E6B}" dt="2022-12-20T02:55:15.084" v="1161"/>
          <ac:picMkLst>
            <pc:docMk/>
            <pc:sldMk cId="2418392475" sldId="1355"/>
            <ac:picMk id="18" creationId="{E014542C-063C-6E3A-6F12-EB79E7F659D6}"/>
          </ac:picMkLst>
        </pc:picChg>
        <pc:picChg chg="add mod">
          <ac:chgData name="Mohamed Abuella" userId="f0c53cbd-2cd9-4eb2-b036-7340ae5a781e" providerId="ADAL" clId="{D14E6DFD-5F5D-47D2-81F0-17488EF59E6B}" dt="2022-12-20T02:58:40.949" v="1255" actId="1076"/>
          <ac:picMkLst>
            <pc:docMk/>
            <pc:sldMk cId="2418392475" sldId="1355"/>
            <ac:picMk id="19" creationId="{8D5FC0C6-A935-CFAB-52F4-F560CFFC96F3}"/>
          </ac:picMkLst>
        </pc:picChg>
      </pc:sldChg>
      <pc:sldChg chg="addSp modSp mod">
        <pc:chgData name="Mohamed Abuella" userId="f0c53cbd-2cd9-4eb2-b036-7340ae5a781e" providerId="ADAL" clId="{D14E6DFD-5F5D-47D2-81F0-17488EF59E6B}" dt="2022-12-20T02:31:58.831" v="242" actId="1076"/>
        <pc:sldMkLst>
          <pc:docMk/>
          <pc:sldMk cId="2901421854" sldId="1366"/>
        </pc:sldMkLst>
        <pc:spChg chg="mod">
          <ac:chgData name="Mohamed Abuella" userId="f0c53cbd-2cd9-4eb2-b036-7340ae5a781e" providerId="ADAL" clId="{D14E6DFD-5F5D-47D2-81F0-17488EF59E6B}" dt="2022-12-20T02:31:58.831" v="242" actId="1076"/>
          <ac:spMkLst>
            <pc:docMk/>
            <pc:sldMk cId="2901421854" sldId="1366"/>
            <ac:spMk id="3" creationId="{60ACD7F3-2A6C-88DD-C157-DA42CD8529EC}"/>
          </ac:spMkLst>
        </pc:spChg>
        <pc:spChg chg="add mod">
          <ac:chgData name="Mohamed Abuella" userId="f0c53cbd-2cd9-4eb2-b036-7340ae5a781e" providerId="ADAL" clId="{D14E6DFD-5F5D-47D2-81F0-17488EF59E6B}" dt="2022-12-20T02:31:50.888" v="240" actId="1076"/>
          <ac:spMkLst>
            <pc:docMk/>
            <pc:sldMk cId="2901421854" sldId="1366"/>
            <ac:spMk id="8" creationId="{98AFC60F-07F2-93B0-E82F-82C5DFF20F6D}"/>
          </ac:spMkLst>
        </pc:spChg>
        <pc:grpChg chg="mod">
          <ac:chgData name="Mohamed Abuella" userId="f0c53cbd-2cd9-4eb2-b036-7340ae5a781e" providerId="ADAL" clId="{D14E6DFD-5F5D-47D2-81F0-17488EF59E6B}" dt="2022-12-20T02:31:52.320" v="241" actId="1076"/>
          <ac:grpSpMkLst>
            <pc:docMk/>
            <pc:sldMk cId="2901421854" sldId="1366"/>
            <ac:grpSpMk id="7" creationId="{79ED4010-03F9-4282-6593-C78B021BF445}"/>
          </ac:grpSpMkLst>
        </pc:grpChg>
      </pc:sldChg>
      <pc:sldChg chg="modSp mod">
        <pc:chgData name="Mohamed Abuella" userId="f0c53cbd-2cd9-4eb2-b036-7340ae5a781e" providerId="ADAL" clId="{D14E6DFD-5F5D-47D2-81F0-17488EF59E6B}" dt="2022-12-20T06:38:51.244" v="2680" actId="404"/>
        <pc:sldMkLst>
          <pc:docMk/>
          <pc:sldMk cId="4113222017" sldId="1367"/>
        </pc:sldMkLst>
        <pc:spChg chg="mod">
          <ac:chgData name="Mohamed Abuella" userId="f0c53cbd-2cd9-4eb2-b036-7340ae5a781e" providerId="ADAL" clId="{D14E6DFD-5F5D-47D2-81F0-17488EF59E6B}" dt="2022-12-20T05:59:04.210" v="2410" actId="20577"/>
          <ac:spMkLst>
            <pc:docMk/>
            <pc:sldMk cId="4113222017" sldId="1367"/>
            <ac:spMk id="11" creationId="{6471CB35-682A-F9FE-34A3-982B9729DFFE}"/>
          </ac:spMkLst>
        </pc:spChg>
        <pc:graphicFrameChg chg="mod modGraphic">
          <ac:chgData name="Mohamed Abuella" userId="f0c53cbd-2cd9-4eb2-b036-7340ae5a781e" providerId="ADAL" clId="{D14E6DFD-5F5D-47D2-81F0-17488EF59E6B}" dt="2022-12-20T06:38:51.244" v="2680" actId="404"/>
          <ac:graphicFrameMkLst>
            <pc:docMk/>
            <pc:sldMk cId="4113222017" sldId="1367"/>
            <ac:graphicFrameMk id="2" creationId="{BE81313E-AF6E-4A14-B7EE-C8B92D8526B7}"/>
          </ac:graphicFrameMkLst>
        </pc:graphicFrameChg>
      </pc:sldChg>
      <pc:sldChg chg="addSp delSp modSp mod">
        <pc:chgData name="Mohamed Abuella" userId="f0c53cbd-2cd9-4eb2-b036-7340ae5a781e" providerId="ADAL" clId="{D14E6DFD-5F5D-47D2-81F0-17488EF59E6B}" dt="2022-12-20T02:32:58.621" v="250" actId="1076"/>
        <pc:sldMkLst>
          <pc:docMk/>
          <pc:sldMk cId="3260780767" sldId="1423"/>
        </pc:sldMkLst>
        <pc:spChg chg="del">
          <ac:chgData name="Mohamed Abuella" userId="f0c53cbd-2cd9-4eb2-b036-7340ae5a781e" providerId="ADAL" clId="{D14E6DFD-5F5D-47D2-81F0-17488EF59E6B}" dt="2022-12-20T02:32:52.381" v="247" actId="478"/>
          <ac:spMkLst>
            <pc:docMk/>
            <pc:sldMk cId="3260780767" sldId="1423"/>
            <ac:spMk id="4" creationId="{C40BC27B-119E-4068-804D-66DA04CD30EC}"/>
          </ac:spMkLst>
        </pc:spChg>
        <pc:spChg chg="add del mod">
          <ac:chgData name="Mohamed Abuella" userId="f0c53cbd-2cd9-4eb2-b036-7340ae5a781e" providerId="ADAL" clId="{D14E6DFD-5F5D-47D2-81F0-17488EF59E6B}" dt="2022-12-20T02:32:48.633" v="246"/>
          <ac:spMkLst>
            <pc:docMk/>
            <pc:sldMk cId="3260780767" sldId="1423"/>
            <ac:spMk id="5" creationId="{5ADEB11A-3CA4-E573-5C13-0BFB8E9CA7E0}"/>
          </ac:spMkLst>
        </pc:spChg>
        <pc:spChg chg="add mod">
          <ac:chgData name="Mohamed Abuella" userId="f0c53cbd-2cd9-4eb2-b036-7340ae5a781e" providerId="ADAL" clId="{D14E6DFD-5F5D-47D2-81F0-17488EF59E6B}" dt="2022-12-20T02:32:52.814" v="248"/>
          <ac:spMkLst>
            <pc:docMk/>
            <pc:sldMk cId="3260780767" sldId="1423"/>
            <ac:spMk id="6" creationId="{0FB623DC-0EEF-64E9-6A2C-858821132FFE}"/>
          </ac:spMkLst>
        </pc:spChg>
        <pc:picChg chg="mod">
          <ac:chgData name="Mohamed Abuella" userId="f0c53cbd-2cd9-4eb2-b036-7340ae5a781e" providerId="ADAL" clId="{D14E6DFD-5F5D-47D2-81F0-17488EF59E6B}" dt="2022-12-20T02:32:58.621" v="250" actId="1076"/>
          <ac:picMkLst>
            <pc:docMk/>
            <pc:sldMk cId="3260780767" sldId="1423"/>
            <ac:picMk id="2" creationId="{03DC5285-E0DC-4F28-89B3-331266C8D9D1}"/>
          </ac:picMkLst>
        </pc:picChg>
      </pc:sldChg>
      <pc:sldChg chg="addSp delSp modSp add del mod">
        <pc:chgData name="Mohamed Abuella" userId="f0c53cbd-2cd9-4eb2-b036-7340ae5a781e" providerId="ADAL" clId="{D14E6DFD-5F5D-47D2-81F0-17488EF59E6B}" dt="2022-12-20T21:49:04.226" v="3800" actId="47"/>
        <pc:sldMkLst>
          <pc:docMk/>
          <pc:sldMk cId="1739540674" sldId="1431"/>
        </pc:sldMkLst>
        <pc:spChg chg="add mod">
          <ac:chgData name="Mohamed Abuella" userId="f0c53cbd-2cd9-4eb2-b036-7340ae5a781e" providerId="ADAL" clId="{D14E6DFD-5F5D-47D2-81F0-17488EF59E6B}" dt="2022-12-20T21:28:09.293" v="3639" actId="1076"/>
          <ac:spMkLst>
            <pc:docMk/>
            <pc:sldMk cId="1739540674" sldId="1431"/>
            <ac:spMk id="2" creationId="{57CE94E6-3FFB-73A7-0662-F0EC6AFF44AF}"/>
          </ac:spMkLst>
        </pc:spChg>
        <pc:spChg chg="del">
          <ac:chgData name="Mohamed Abuella" userId="f0c53cbd-2cd9-4eb2-b036-7340ae5a781e" providerId="ADAL" clId="{D14E6DFD-5F5D-47D2-81F0-17488EF59E6B}" dt="2022-12-20T21:28:04.279" v="3637" actId="478"/>
          <ac:spMkLst>
            <pc:docMk/>
            <pc:sldMk cId="1739540674" sldId="1431"/>
            <ac:spMk id="4" creationId="{8928C3A5-C996-3EE9-DDF3-763DDBB72A6A}"/>
          </ac:spMkLst>
        </pc:spChg>
        <pc:spChg chg="del">
          <ac:chgData name="Mohamed Abuella" userId="f0c53cbd-2cd9-4eb2-b036-7340ae5a781e" providerId="ADAL" clId="{D14E6DFD-5F5D-47D2-81F0-17488EF59E6B}" dt="2022-12-20T21:28:00.875" v="3636" actId="478"/>
          <ac:spMkLst>
            <pc:docMk/>
            <pc:sldMk cId="1739540674" sldId="1431"/>
            <ac:spMk id="5" creationId="{B1ACD581-D61C-7E51-D918-B91E1D1600B7}"/>
          </ac:spMkLst>
        </pc:spChg>
        <pc:spChg chg="mod">
          <ac:chgData name="Mohamed Abuella" userId="f0c53cbd-2cd9-4eb2-b036-7340ae5a781e" providerId="ADAL" clId="{D14E6DFD-5F5D-47D2-81F0-17488EF59E6B}" dt="2022-12-20T21:28:04.989" v="3638"/>
          <ac:spMkLst>
            <pc:docMk/>
            <pc:sldMk cId="1739540674" sldId="1431"/>
            <ac:spMk id="7" creationId="{0957BDF0-A805-928E-7334-B025FBC3C358}"/>
          </ac:spMkLst>
        </pc:spChg>
        <pc:spChg chg="mod">
          <ac:chgData name="Mohamed Abuella" userId="f0c53cbd-2cd9-4eb2-b036-7340ae5a781e" providerId="ADAL" clId="{D14E6DFD-5F5D-47D2-81F0-17488EF59E6B}" dt="2022-12-20T21:28:04.989" v="3638"/>
          <ac:spMkLst>
            <pc:docMk/>
            <pc:sldMk cId="1739540674" sldId="1431"/>
            <ac:spMk id="8" creationId="{0AB3F2E3-7E77-6D31-95DE-FFA2BD4DE419}"/>
          </ac:spMkLst>
        </pc:spChg>
        <pc:spChg chg="mod">
          <ac:chgData name="Mohamed Abuella" userId="f0c53cbd-2cd9-4eb2-b036-7340ae5a781e" providerId="ADAL" clId="{D14E6DFD-5F5D-47D2-81F0-17488EF59E6B}" dt="2022-12-20T21:28:04.989" v="3638"/>
          <ac:spMkLst>
            <pc:docMk/>
            <pc:sldMk cId="1739540674" sldId="1431"/>
            <ac:spMk id="9" creationId="{6ECDECB3-D6ED-FA85-DB18-FA243CE17B94}"/>
          </ac:spMkLst>
        </pc:spChg>
        <pc:spChg chg="mod">
          <ac:chgData name="Mohamed Abuella" userId="f0c53cbd-2cd9-4eb2-b036-7340ae5a781e" providerId="ADAL" clId="{D14E6DFD-5F5D-47D2-81F0-17488EF59E6B}" dt="2022-12-20T21:28:04.989" v="3638"/>
          <ac:spMkLst>
            <pc:docMk/>
            <pc:sldMk cId="1739540674" sldId="1431"/>
            <ac:spMk id="10" creationId="{AB8FB3CC-C5BD-FC08-079D-2B57ECCBCEE5}"/>
          </ac:spMkLst>
        </pc:spChg>
        <pc:spChg chg="mod">
          <ac:chgData name="Mohamed Abuella" userId="f0c53cbd-2cd9-4eb2-b036-7340ae5a781e" providerId="ADAL" clId="{D14E6DFD-5F5D-47D2-81F0-17488EF59E6B}" dt="2022-12-20T21:28:04.989" v="3638"/>
          <ac:spMkLst>
            <pc:docMk/>
            <pc:sldMk cId="1739540674" sldId="1431"/>
            <ac:spMk id="11" creationId="{0C086033-5405-43A4-7BED-A1DAA3C17EA0}"/>
          </ac:spMkLst>
        </pc:spChg>
        <pc:spChg chg="mod">
          <ac:chgData name="Mohamed Abuella" userId="f0c53cbd-2cd9-4eb2-b036-7340ae5a781e" providerId="ADAL" clId="{D14E6DFD-5F5D-47D2-81F0-17488EF59E6B}" dt="2022-12-20T21:28:04.989" v="3638"/>
          <ac:spMkLst>
            <pc:docMk/>
            <pc:sldMk cId="1739540674" sldId="1431"/>
            <ac:spMk id="12" creationId="{62BF75ED-71AB-8F7D-6355-76E518DEDBD8}"/>
          </ac:spMkLst>
        </pc:spChg>
        <pc:spChg chg="add del mod">
          <ac:chgData name="Mohamed Abuella" userId="f0c53cbd-2cd9-4eb2-b036-7340ae5a781e" providerId="ADAL" clId="{D14E6DFD-5F5D-47D2-81F0-17488EF59E6B}" dt="2022-12-20T21:28:35.569" v="3651" actId="21"/>
          <ac:spMkLst>
            <pc:docMk/>
            <pc:sldMk cId="1739540674" sldId="1431"/>
            <ac:spMk id="13" creationId="{E28B0323-0E8B-8FFF-B2E1-CD77CDFC1BC0}"/>
          </ac:spMkLst>
        </pc:spChg>
        <pc:spChg chg="add del mod">
          <ac:chgData name="Mohamed Abuella" userId="f0c53cbd-2cd9-4eb2-b036-7340ae5a781e" providerId="ADAL" clId="{D14E6DFD-5F5D-47D2-81F0-17488EF59E6B}" dt="2022-12-20T21:28:35.569" v="3651" actId="21"/>
          <ac:spMkLst>
            <pc:docMk/>
            <pc:sldMk cId="1739540674" sldId="1431"/>
            <ac:spMk id="14" creationId="{16807B4D-33B2-CC80-9ED3-F84F94CDB8D3}"/>
          </ac:spMkLst>
        </pc:spChg>
        <pc:spChg chg="del">
          <ac:chgData name="Mohamed Abuella" userId="f0c53cbd-2cd9-4eb2-b036-7340ae5a781e" providerId="ADAL" clId="{D14E6DFD-5F5D-47D2-81F0-17488EF59E6B}" dt="2022-12-20T21:28:00.875" v="3636" actId="478"/>
          <ac:spMkLst>
            <pc:docMk/>
            <pc:sldMk cId="1739540674" sldId="1431"/>
            <ac:spMk id="15" creationId="{1517D63A-B2BE-DFCE-6970-4D125EEDD59B}"/>
          </ac:spMkLst>
        </pc:spChg>
        <pc:spChg chg="del">
          <ac:chgData name="Mohamed Abuella" userId="f0c53cbd-2cd9-4eb2-b036-7340ae5a781e" providerId="ADAL" clId="{D14E6DFD-5F5D-47D2-81F0-17488EF59E6B}" dt="2022-12-20T21:28:00.875" v="3636" actId="478"/>
          <ac:spMkLst>
            <pc:docMk/>
            <pc:sldMk cId="1739540674" sldId="1431"/>
            <ac:spMk id="16" creationId="{6AD6EE94-8B87-DD0F-65F6-0C7550318479}"/>
          </ac:spMkLst>
        </pc:spChg>
        <pc:spChg chg="add del mod">
          <ac:chgData name="Mohamed Abuella" userId="f0c53cbd-2cd9-4eb2-b036-7340ae5a781e" providerId="ADAL" clId="{D14E6DFD-5F5D-47D2-81F0-17488EF59E6B}" dt="2022-12-20T21:28:35.569" v="3651" actId="21"/>
          <ac:spMkLst>
            <pc:docMk/>
            <pc:sldMk cId="1739540674" sldId="1431"/>
            <ac:spMk id="17" creationId="{AAED3D31-15B0-C30E-F3E9-963599853F3F}"/>
          </ac:spMkLst>
        </pc:spChg>
        <pc:spChg chg="add del mod">
          <ac:chgData name="Mohamed Abuella" userId="f0c53cbd-2cd9-4eb2-b036-7340ae5a781e" providerId="ADAL" clId="{D14E6DFD-5F5D-47D2-81F0-17488EF59E6B}" dt="2022-12-20T21:28:35.569" v="3651" actId="21"/>
          <ac:spMkLst>
            <pc:docMk/>
            <pc:sldMk cId="1739540674" sldId="1431"/>
            <ac:spMk id="18" creationId="{00902293-8476-8FFD-837F-7B6BB42ED878}"/>
          </ac:spMkLst>
        </pc:spChg>
        <pc:spChg chg="add del mod">
          <ac:chgData name="Mohamed Abuella" userId="f0c53cbd-2cd9-4eb2-b036-7340ae5a781e" providerId="ADAL" clId="{D14E6DFD-5F5D-47D2-81F0-17488EF59E6B}" dt="2022-12-20T21:28:35.569" v="3651" actId="21"/>
          <ac:spMkLst>
            <pc:docMk/>
            <pc:sldMk cId="1739540674" sldId="1431"/>
            <ac:spMk id="19" creationId="{338C8CF0-AA13-61FF-16D2-04CCFD4ED927}"/>
          </ac:spMkLst>
        </pc:spChg>
        <pc:spChg chg="mod">
          <ac:chgData name="Mohamed Abuella" userId="f0c53cbd-2cd9-4eb2-b036-7340ae5a781e" providerId="ADAL" clId="{D14E6DFD-5F5D-47D2-81F0-17488EF59E6B}" dt="2022-12-20T21:28:15.928" v="3641"/>
          <ac:spMkLst>
            <pc:docMk/>
            <pc:sldMk cId="1739540674" sldId="1431"/>
            <ac:spMk id="21" creationId="{90A326FF-2A6A-0666-CDE4-CEAE33B94777}"/>
          </ac:spMkLst>
        </pc:spChg>
        <pc:spChg chg="mod">
          <ac:chgData name="Mohamed Abuella" userId="f0c53cbd-2cd9-4eb2-b036-7340ae5a781e" providerId="ADAL" clId="{D14E6DFD-5F5D-47D2-81F0-17488EF59E6B}" dt="2022-12-20T21:28:15.928" v="3641"/>
          <ac:spMkLst>
            <pc:docMk/>
            <pc:sldMk cId="1739540674" sldId="1431"/>
            <ac:spMk id="22" creationId="{4FBBC63A-6A47-9C1E-AFF5-04718B5BF236}"/>
          </ac:spMkLst>
        </pc:spChg>
        <pc:spChg chg="mod">
          <ac:chgData name="Mohamed Abuella" userId="f0c53cbd-2cd9-4eb2-b036-7340ae5a781e" providerId="ADAL" clId="{D14E6DFD-5F5D-47D2-81F0-17488EF59E6B}" dt="2022-12-20T21:28:15.928" v="3641"/>
          <ac:spMkLst>
            <pc:docMk/>
            <pc:sldMk cId="1739540674" sldId="1431"/>
            <ac:spMk id="23" creationId="{E6268170-F102-92ED-B4AC-D671E0FC2298}"/>
          </ac:spMkLst>
        </pc:spChg>
        <pc:spChg chg="mod">
          <ac:chgData name="Mohamed Abuella" userId="f0c53cbd-2cd9-4eb2-b036-7340ae5a781e" providerId="ADAL" clId="{D14E6DFD-5F5D-47D2-81F0-17488EF59E6B}" dt="2022-12-20T21:28:15.928" v="3641"/>
          <ac:spMkLst>
            <pc:docMk/>
            <pc:sldMk cId="1739540674" sldId="1431"/>
            <ac:spMk id="24" creationId="{7620B293-A6E4-F00F-C398-A2619CDB4A13}"/>
          </ac:spMkLst>
        </pc:spChg>
        <pc:spChg chg="mod">
          <ac:chgData name="Mohamed Abuella" userId="f0c53cbd-2cd9-4eb2-b036-7340ae5a781e" providerId="ADAL" clId="{D14E6DFD-5F5D-47D2-81F0-17488EF59E6B}" dt="2022-12-20T21:28:15.928" v="3641"/>
          <ac:spMkLst>
            <pc:docMk/>
            <pc:sldMk cId="1739540674" sldId="1431"/>
            <ac:spMk id="25" creationId="{5C6FD178-6315-8BEB-AC73-6FD6FDC2CBDA}"/>
          </ac:spMkLst>
        </pc:spChg>
        <pc:spChg chg="mod">
          <ac:chgData name="Mohamed Abuella" userId="f0c53cbd-2cd9-4eb2-b036-7340ae5a781e" providerId="ADAL" clId="{D14E6DFD-5F5D-47D2-81F0-17488EF59E6B}" dt="2022-12-20T21:28:15.928" v="3641"/>
          <ac:spMkLst>
            <pc:docMk/>
            <pc:sldMk cId="1739540674" sldId="1431"/>
            <ac:spMk id="26" creationId="{80CBAEED-B734-C1F1-9884-F0B8F3A841D8}"/>
          </ac:spMkLst>
        </pc:spChg>
        <pc:spChg chg="add del mod">
          <ac:chgData name="Mohamed Abuella" userId="f0c53cbd-2cd9-4eb2-b036-7340ae5a781e" providerId="ADAL" clId="{D14E6DFD-5F5D-47D2-81F0-17488EF59E6B}" dt="2022-12-20T21:28:18.707" v="3644"/>
          <ac:spMkLst>
            <pc:docMk/>
            <pc:sldMk cId="1739540674" sldId="1431"/>
            <ac:spMk id="27" creationId="{C9A39FB2-8430-9325-BC1F-536780A866B0}"/>
          </ac:spMkLst>
        </pc:spChg>
        <pc:spChg chg="add del mod">
          <ac:chgData name="Mohamed Abuella" userId="f0c53cbd-2cd9-4eb2-b036-7340ae5a781e" providerId="ADAL" clId="{D14E6DFD-5F5D-47D2-81F0-17488EF59E6B}" dt="2022-12-20T21:28:18.707" v="3644"/>
          <ac:spMkLst>
            <pc:docMk/>
            <pc:sldMk cId="1739540674" sldId="1431"/>
            <ac:spMk id="28" creationId="{12424DFA-2531-8B2D-F766-7E216DA1D185}"/>
          </ac:spMkLst>
        </pc:spChg>
        <pc:spChg chg="add del mod">
          <ac:chgData name="Mohamed Abuella" userId="f0c53cbd-2cd9-4eb2-b036-7340ae5a781e" providerId="ADAL" clId="{D14E6DFD-5F5D-47D2-81F0-17488EF59E6B}" dt="2022-12-20T21:28:18.707" v="3644"/>
          <ac:spMkLst>
            <pc:docMk/>
            <pc:sldMk cId="1739540674" sldId="1431"/>
            <ac:spMk id="29" creationId="{E2ECCF69-9DAB-45FB-D93C-75F93351FB7C}"/>
          </ac:spMkLst>
        </pc:spChg>
        <pc:spChg chg="add del mod">
          <ac:chgData name="Mohamed Abuella" userId="f0c53cbd-2cd9-4eb2-b036-7340ae5a781e" providerId="ADAL" clId="{D14E6DFD-5F5D-47D2-81F0-17488EF59E6B}" dt="2022-12-20T21:28:18.707" v="3644"/>
          <ac:spMkLst>
            <pc:docMk/>
            <pc:sldMk cId="1739540674" sldId="1431"/>
            <ac:spMk id="30" creationId="{04D15D68-A601-EB94-0E1F-68E11E0BD19B}"/>
          </ac:spMkLst>
        </pc:spChg>
        <pc:spChg chg="add del mod">
          <ac:chgData name="Mohamed Abuella" userId="f0c53cbd-2cd9-4eb2-b036-7340ae5a781e" providerId="ADAL" clId="{D14E6DFD-5F5D-47D2-81F0-17488EF59E6B}" dt="2022-12-20T21:28:18.707" v="3644"/>
          <ac:spMkLst>
            <pc:docMk/>
            <pc:sldMk cId="1739540674" sldId="1431"/>
            <ac:spMk id="31" creationId="{A905DF2A-1C9C-4F5C-F4A9-EF8D24282F06}"/>
          </ac:spMkLst>
        </pc:spChg>
        <pc:grpChg chg="add del mod">
          <ac:chgData name="Mohamed Abuella" userId="f0c53cbd-2cd9-4eb2-b036-7340ae5a781e" providerId="ADAL" clId="{D14E6DFD-5F5D-47D2-81F0-17488EF59E6B}" dt="2022-12-20T21:28:35.569" v="3651" actId="21"/>
          <ac:grpSpMkLst>
            <pc:docMk/>
            <pc:sldMk cId="1739540674" sldId="1431"/>
            <ac:grpSpMk id="3" creationId="{84C4C4EF-07DD-6B76-450B-F95308549153}"/>
          </ac:grpSpMkLst>
        </pc:grpChg>
        <pc:grpChg chg="add del mod">
          <ac:chgData name="Mohamed Abuella" userId="f0c53cbd-2cd9-4eb2-b036-7340ae5a781e" providerId="ADAL" clId="{D14E6DFD-5F5D-47D2-81F0-17488EF59E6B}" dt="2022-12-20T21:28:18.707" v="3644"/>
          <ac:grpSpMkLst>
            <pc:docMk/>
            <pc:sldMk cId="1739540674" sldId="1431"/>
            <ac:grpSpMk id="20" creationId="{F24520EC-3176-EEB9-A2C5-7BF9F33FD19F}"/>
          </ac:grpSpMkLst>
        </pc:grpChg>
        <pc:picChg chg="add del mod">
          <ac:chgData name="Mohamed Abuella" userId="f0c53cbd-2cd9-4eb2-b036-7340ae5a781e" providerId="ADAL" clId="{D14E6DFD-5F5D-47D2-81F0-17488EF59E6B}" dt="2022-12-20T21:28:33.889" v="3650"/>
          <ac:picMkLst>
            <pc:docMk/>
            <pc:sldMk cId="1739540674" sldId="1431"/>
            <ac:picMk id="32" creationId="{963390BC-5D6E-CD4F-A24D-8A5500F6549A}"/>
          </ac:picMkLst>
        </pc:picChg>
      </pc:sldChg>
      <pc:sldChg chg="addSp delSp modSp add del mod">
        <pc:chgData name="Mohamed Abuella" userId="f0c53cbd-2cd9-4eb2-b036-7340ae5a781e" providerId="ADAL" clId="{D14E6DFD-5F5D-47D2-81F0-17488EF59E6B}" dt="2022-12-20T21:54:25.039" v="3853" actId="47"/>
        <pc:sldMkLst>
          <pc:docMk/>
          <pc:sldMk cId="2424263311" sldId="1498"/>
        </pc:sldMkLst>
        <pc:spChg chg="add mod">
          <ac:chgData name="Mohamed Abuella" userId="f0c53cbd-2cd9-4eb2-b036-7340ae5a781e" providerId="ADAL" clId="{D14E6DFD-5F5D-47D2-81F0-17488EF59E6B}" dt="2022-12-20T21:26:12.642" v="3627"/>
          <ac:spMkLst>
            <pc:docMk/>
            <pc:sldMk cId="2424263311" sldId="1498"/>
            <ac:spMk id="2" creationId="{9B4C9A35-CC71-3ABF-7FBD-389E69815245}"/>
          </ac:spMkLst>
        </pc:spChg>
        <pc:spChg chg="del">
          <ac:chgData name="Mohamed Abuella" userId="f0c53cbd-2cd9-4eb2-b036-7340ae5a781e" providerId="ADAL" clId="{D14E6DFD-5F5D-47D2-81F0-17488EF59E6B}" dt="2022-12-20T21:26:16.689" v="3628" actId="478"/>
          <ac:spMkLst>
            <pc:docMk/>
            <pc:sldMk cId="2424263311" sldId="1498"/>
            <ac:spMk id="5" creationId="{B3CCC4C7-5C23-B5FD-61C5-AB4BCFB58B63}"/>
          </ac:spMkLst>
        </pc:spChg>
        <pc:spChg chg="del">
          <ac:chgData name="Mohamed Abuella" userId="f0c53cbd-2cd9-4eb2-b036-7340ae5a781e" providerId="ADAL" clId="{D14E6DFD-5F5D-47D2-81F0-17488EF59E6B}" dt="2022-12-20T21:26:19.739" v="3629" actId="478"/>
          <ac:spMkLst>
            <pc:docMk/>
            <pc:sldMk cId="2424263311" sldId="1498"/>
            <ac:spMk id="6" creationId="{0D3CC37E-DDF4-DA46-BCEC-901F3B872363}"/>
          </ac:spMkLst>
        </pc:spChg>
        <pc:spChg chg="mod">
          <ac:chgData name="Mohamed Abuella" userId="f0c53cbd-2cd9-4eb2-b036-7340ae5a781e" providerId="ADAL" clId="{D14E6DFD-5F5D-47D2-81F0-17488EF59E6B}" dt="2022-12-20T21:26:12.642" v="3627"/>
          <ac:spMkLst>
            <pc:docMk/>
            <pc:sldMk cId="2424263311" sldId="1498"/>
            <ac:spMk id="43" creationId="{D59B15F8-94ED-16CE-AD21-8C9363D10937}"/>
          </ac:spMkLst>
        </pc:spChg>
        <pc:spChg chg="mod">
          <ac:chgData name="Mohamed Abuella" userId="f0c53cbd-2cd9-4eb2-b036-7340ae5a781e" providerId="ADAL" clId="{D14E6DFD-5F5D-47D2-81F0-17488EF59E6B}" dt="2022-12-20T21:26:12.642" v="3627"/>
          <ac:spMkLst>
            <pc:docMk/>
            <pc:sldMk cId="2424263311" sldId="1498"/>
            <ac:spMk id="44" creationId="{2DB4F3ED-C5E7-EFEE-1E08-5E5B50359C8F}"/>
          </ac:spMkLst>
        </pc:spChg>
        <pc:spChg chg="mod">
          <ac:chgData name="Mohamed Abuella" userId="f0c53cbd-2cd9-4eb2-b036-7340ae5a781e" providerId="ADAL" clId="{D14E6DFD-5F5D-47D2-81F0-17488EF59E6B}" dt="2022-12-20T21:26:12.642" v="3627"/>
          <ac:spMkLst>
            <pc:docMk/>
            <pc:sldMk cId="2424263311" sldId="1498"/>
            <ac:spMk id="45" creationId="{8BDD3225-8D2C-8F15-0304-377D0F746D94}"/>
          </ac:spMkLst>
        </pc:spChg>
        <pc:spChg chg="mod">
          <ac:chgData name="Mohamed Abuella" userId="f0c53cbd-2cd9-4eb2-b036-7340ae5a781e" providerId="ADAL" clId="{D14E6DFD-5F5D-47D2-81F0-17488EF59E6B}" dt="2022-12-20T21:26:12.642" v="3627"/>
          <ac:spMkLst>
            <pc:docMk/>
            <pc:sldMk cId="2424263311" sldId="1498"/>
            <ac:spMk id="46" creationId="{29D1AB26-EE5E-BBF5-EBA2-8B6340429CAF}"/>
          </ac:spMkLst>
        </pc:spChg>
        <pc:spChg chg="mod">
          <ac:chgData name="Mohamed Abuella" userId="f0c53cbd-2cd9-4eb2-b036-7340ae5a781e" providerId="ADAL" clId="{D14E6DFD-5F5D-47D2-81F0-17488EF59E6B}" dt="2022-12-20T21:26:12.642" v="3627"/>
          <ac:spMkLst>
            <pc:docMk/>
            <pc:sldMk cId="2424263311" sldId="1498"/>
            <ac:spMk id="47" creationId="{DEA6DEE1-F144-A273-255F-96647D5A9E2F}"/>
          </ac:spMkLst>
        </pc:spChg>
        <pc:spChg chg="mod">
          <ac:chgData name="Mohamed Abuella" userId="f0c53cbd-2cd9-4eb2-b036-7340ae5a781e" providerId="ADAL" clId="{D14E6DFD-5F5D-47D2-81F0-17488EF59E6B}" dt="2022-12-20T21:26:12.642" v="3627"/>
          <ac:spMkLst>
            <pc:docMk/>
            <pc:sldMk cId="2424263311" sldId="1498"/>
            <ac:spMk id="48" creationId="{F8AD79F0-5A54-7BED-F4D2-6D0D80431B83}"/>
          </ac:spMkLst>
        </pc:spChg>
        <pc:spChg chg="add mod">
          <ac:chgData name="Mohamed Abuella" userId="f0c53cbd-2cd9-4eb2-b036-7340ae5a781e" providerId="ADAL" clId="{D14E6DFD-5F5D-47D2-81F0-17488EF59E6B}" dt="2022-12-20T21:26:12.642" v="3627"/>
          <ac:spMkLst>
            <pc:docMk/>
            <pc:sldMk cId="2424263311" sldId="1498"/>
            <ac:spMk id="49" creationId="{ABD4E140-2B95-31A4-A1C5-8B3B17610CB7}"/>
          </ac:spMkLst>
        </pc:spChg>
        <pc:spChg chg="add mod">
          <ac:chgData name="Mohamed Abuella" userId="f0c53cbd-2cd9-4eb2-b036-7340ae5a781e" providerId="ADAL" clId="{D14E6DFD-5F5D-47D2-81F0-17488EF59E6B}" dt="2022-12-20T21:26:12.642" v="3627"/>
          <ac:spMkLst>
            <pc:docMk/>
            <pc:sldMk cId="2424263311" sldId="1498"/>
            <ac:spMk id="50" creationId="{ECF7D60F-3522-4133-A513-D650E2E39BFA}"/>
          </ac:spMkLst>
        </pc:spChg>
        <pc:spChg chg="add mod">
          <ac:chgData name="Mohamed Abuella" userId="f0c53cbd-2cd9-4eb2-b036-7340ae5a781e" providerId="ADAL" clId="{D14E6DFD-5F5D-47D2-81F0-17488EF59E6B}" dt="2022-12-20T21:26:12.642" v="3627"/>
          <ac:spMkLst>
            <pc:docMk/>
            <pc:sldMk cId="2424263311" sldId="1498"/>
            <ac:spMk id="51" creationId="{98C3787E-097A-1C8B-FFC5-71AC4172764E}"/>
          </ac:spMkLst>
        </pc:spChg>
        <pc:spChg chg="add mod">
          <ac:chgData name="Mohamed Abuella" userId="f0c53cbd-2cd9-4eb2-b036-7340ae5a781e" providerId="ADAL" clId="{D14E6DFD-5F5D-47D2-81F0-17488EF59E6B}" dt="2022-12-20T21:26:12.642" v="3627"/>
          <ac:spMkLst>
            <pc:docMk/>
            <pc:sldMk cId="2424263311" sldId="1498"/>
            <ac:spMk id="52" creationId="{5C442913-16BC-F3D5-5668-FB50E5F07BF5}"/>
          </ac:spMkLst>
        </pc:spChg>
        <pc:spChg chg="add mod">
          <ac:chgData name="Mohamed Abuella" userId="f0c53cbd-2cd9-4eb2-b036-7340ae5a781e" providerId="ADAL" clId="{D14E6DFD-5F5D-47D2-81F0-17488EF59E6B}" dt="2022-12-20T21:26:12.642" v="3627"/>
          <ac:spMkLst>
            <pc:docMk/>
            <pc:sldMk cId="2424263311" sldId="1498"/>
            <ac:spMk id="53" creationId="{D2B4CF4D-DFE7-1F4B-26E7-C7730710DF33}"/>
          </ac:spMkLst>
        </pc:spChg>
        <pc:grpChg chg="del">
          <ac:chgData name="Mohamed Abuella" userId="f0c53cbd-2cd9-4eb2-b036-7340ae5a781e" providerId="ADAL" clId="{D14E6DFD-5F5D-47D2-81F0-17488EF59E6B}" dt="2022-12-20T21:26:11.732" v="3626" actId="478"/>
          <ac:grpSpMkLst>
            <pc:docMk/>
            <pc:sldMk cId="2424263311" sldId="1498"/>
            <ac:grpSpMk id="3" creationId="{8360A43D-C877-2E2F-DE3A-6F55198928F8}"/>
          </ac:grpSpMkLst>
        </pc:grpChg>
        <pc:grpChg chg="add mod">
          <ac:chgData name="Mohamed Abuella" userId="f0c53cbd-2cd9-4eb2-b036-7340ae5a781e" providerId="ADAL" clId="{D14E6DFD-5F5D-47D2-81F0-17488EF59E6B}" dt="2022-12-20T21:26:12.642" v="3627"/>
          <ac:grpSpMkLst>
            <pc:docMk/>
            <pc:sldMk cId="2424263311" sldId="1498"/>
            <ac:grpSpMk id="42" creationId="{8D33FDE4-276B-E695-3DCF-E04C64D108E5}"/>
          </ac:grpSpMkLst>
        </pc:grpChg>
      </pc:sldChg>
      <pc:sldChg chg="addSp delSp modSp mod">
        <pc:chgData name="Mohamed Abuella" userId="f0c53cbd-2cd9-4eb2-b036-7340ae5a781e" providerId="ADAL" clId="{D14E6DFD-5F5D-47D2-81F0-17488EF59E6B}" dt="2022-12-20T06:06:29.788" v="2607" actId="1076"/>
        <pc:sldMkLst>
          <pc:docMk/>
          <pc:sldMk cId="602818264" sldId="1539"/>
        </pc:sldMkLst>
        <pc:spChg chg="add del mod">
          <ac:chgData name="Mohamed Abuella" userId="f0c53cbd-2cd9-4eb2-b036-7340ae5a781e" providerId="ADAL" clId="{D14E6DFD-5F5D-47D2-81F0-17488EF59E6B}" dt="2022-12-20T06:05:00.065" v="2590"/>
          <ac:spMkLst>
            <pc:docMk/>
            <pc:sldMk cId="602818264" sldId="1539"/>
            <ac:spMk id="2" creationId="{DE9C9843-A910-ADD0-5264-AC924D510E62}"/>
          </ac:spMkLst>
        </pc:spChg>
        <pc:spChg chg="add del mod">
          <ac:chgData name="Mohamed Abuella" userId="f0c53cbd-2cd9-4eb2-b036-7340ae5a781e" providerId="ADAL" clId="{D14E6DFD-5F5D-47D2-81F0-17488EF59E6B}" dt="2022-12-20T06:06:25.628" v="2605" actId="478"/>
          <ac:spMkLst>
            <pc:docMk/>
            <pc:sldMk cId="602818264" sldId="1539"/>
            <ac:spMk id="4" creationId="{0D3707DF-5B79-5965-B133-118FB0C7A99A}"/>
          </ac:spMkLst>
        </pc:spChg>
        <pc:spChg chg="add mod">
          <ac:chgData name="Mohamed Abuella" userId="f0c53cbd-2cd9-4eb2-b036-7340ae5a781e" providerId="ADAL" clId="{D14E6DFD-5F5D-47D2-81F0-17488EF59E6B}" dt="2022-12-20T06:06:29.788" v="2607" actId="1076"/>
          <ac:spMkLst>
            <pc:docMk/>
            <pc:sldMk cId="602818264" sldId="1539"/>
            <ac:spMk id="5" creationId="{2D5EA933-3B39-EDF8-FEC9-C4D477FFA822}"/>
          </ac:spMkLst>
        </pc:spChg>
        <pc:picChg chg="mod">
          <ac:chgData name="Mohamed Abuella" userId="f0c53cbd-2cd9-4eb2-b036-7340ae5a781e" providerId="ADAL" clId="{D14E6DFD-5F5D-47D2-81F0-17488EF59E6B}" dt="2022-12-20T06:05:32.368" v="2596" actId="14100"/>
          <ac:picMkLst>
            <pc:docMk/>
            <pc:sldMk cId="602818264" sldId="1539"/>
            <ac:picMk id="21" creationId="{1F9880CA-EDB3-5068-25AC-E81BD07FD50D}"/>
          </ac:picMkLst>
        </pc:picChg>
        <pc:picChg chg="mod">
          <ac:chgData name="Mohamed Abuella" userId="f0c53cbd-2cd9-4eb2-b036-7340ae5a781e" providerId="ADAL" clId="{D14E6DFD-5F5D-47D2-81F0-17488EF59E6B}" dt="2022-12-20T06:05:25.878" v="2594" actId="14100"/>
          <ac:picMkLst>
            <pc:docMk/>
            <pc:sldMk cId="602818264" sldId="1539"/>
            <ac:picMk id="23" creationId="{64164603-22C9-23B7-95F9-64D6071AA654}"/>
          </ac:picMkLst>
        </pc:picChg>
      </pc:sldChg>
      <pc:sldChg chg="addSp delSp modSp mod">
        <pc:chgData name="Mohamed Abuella" userId="f0c53cbd-2cd9-4eb2-b036-7340ae5a781e" providerId="ADAL" clId="{D14E6DFD-5F5D-47D2-81F0-17488EF59E6B}" dt="2022-12-20T06:14:34.758" v="2671" actId="1076"/>
        <pc:sldMkLst>
          <pc:docMk/>
          <pc:sldMk cId="3138282032" sldId="1541"/>
        </pc:sldMkLst>
        <pc:spChg chg="add del mod">
          <ac:chgData name="Mohamed Abuella" userId="f0c53cbd-2cd9-4eb2-b036-7340ae5a781e" providerId="ADAL" clId="{D14E6DFD-5F5D-47D2-81F0-17488EF59E6B}" dt="2022-12-20T06:05:46.408" v="2597" actId="478"/>
          <ac:spMkLst>
            <pc:docMk/>
            <pc:sldMk cId="3138282032" sldId="1541"/>
            <ac:spMk id="2" creationId="{53C2364B-2679-B388-A814-9CCE824C0388}"/>
          </ac:spMkLst>
        </pc:spChg>
        <pc:spChg chg="add del mod">
          <ac:chgData name="Mohamed Abuella" userId="f0c53cbd-2cd9-4eb2-b036-7340ae5a781e" providerId="ADAL" clId="{D14E6DFD-5F5D-47D2-81F0-17488EF59E6B}" dt="2022-12-20T06:06:35.019" v="2608" actId="478"/>
          <ac:spMkLst>
            <pc:docMk/>
            <pc:sldMk cId="3138282032" sldId="1541"/>
            <ac:spMk id="3" creationId="{66250283-807A-1938-6802-10E8F8769AEB}"/>
          </ac:spMkLst>
        </pc:spChg>
        <pc:spChg chg="add mod">
          <ac:chgData name="Mohamed Abuella" userId="f0c53cbd-2cd9-4eb2-b036-7340ae5a781e" providerId="ADAL" clId="{D14E6DFD-5F5D-47D2-81F0-17488EF59E6B}" dt="2022-12-20T06:06:35.359" v="2609"/>
          <ac:spMkLst>
            <pc:docMk/>
            <pc:sldMk cId="3138282032" sldId="1541"/>
            <ac:spMk id="5" creationId="{CF99D760-DA28-84CB-0948-B8B56BD5A07F}"/>
          </ac:spMkLst>
        </pc:spChg>
        <pc:spChg chg="mod">
          <ac:chgData name="Mohamed Abuella" userId="f0c53cbd-2cd9-4eb2-b036-7340ae5a781e" providerId="ADAL" clId="{D14E6DFD-5F5D-47D2-81F0-17488EF59E6B}" dt="2022-12-20T06:14:34.758" v="2671" actId="1076"/>
          <ac:spMkLst>
            <pc:docMk/>
            <pc:sldMk cId="3138282032" sldId="1541"/>
            <ac:spMk id="7" creationId="{7FD3639E-1784-D126-127F-41D7B93410A4}"/>
          </ac:spMkLst>
        </pc:spChg>
        <pc:picChg chg="mod">
          <ac:chgData name="Mohamed Abuella" userId="f0c53cbd-2cd9-4eb2-b036-7340ae5a781e" providerId="ADAL" clId="{D14E6DFD-5F5D-47D2-81F0-17488EF59E6B}" dt="2022-12-20T06:05:53.490" v="2599" actId="14100"/>
          <ac:picMkLst>
            <pc:docMk/>
            <pc:sldMk cId="3138282032" sldId="1541"/>
            <ac:picMk id="4" creationId="{624D32E6-280D-4C86-864A-7873313736B4}"/>
          </ac:picMkLst>
        </pc:picChg>
        <pc:picChg chg="mod">
          <ac:chgData name="Mohamed Abuella" userId="f0c53cbd-2cd9-4eb2-b036-7340ae5a781e" providerId="ADAL" clId="{D14E6DFD-5F5D-47D2-81F0-17488EF59E6B}" dt="2022-12-20T06:06:03.527" v="2601" actId="14100"/>
          <ac:picMkLst>
            <pc:docMk/>
            <pc:sldMk cId="3138282032" sldId="1541"/>
            <ac:picMk id="12" creationId="{ADA44839-A855-4393-A37D-EDFC9A469B4B}"/>
          </ac:picMkLst>
        </pc:picChg>
        <pc:picChg chg="mod">
          <ac:chgData name="Mohamed Abuella" userId="f0c53cbd-2cd9-4eb2-b036-7340ae5a781e" providerId="ADAL" clId="{D14E6DFD-5F5D-47D2-81F0-17488EF59E6B}" dt="2022-12-20T06:05:58.544" v="2600" actId="14100"/>
          <ac:picMkLst>
            <pc:docMk/>
            <pc:sldMk cId="3138282032" sldId="1541"/>
            <ac:picMk id="17" creationId="{9265BFA1-FD02-44FD-8E46-5A031F449627}"/>
          </ac:picMkLst>
        </pc:picChg>
      </pc:sldChg>
      <pc:sldChg chg="add del">
        <pc:chgData name="Mohamed Abuella" userId="f0c53cbd-2cd9-4eb2-b036-7340ae5a781e" providerId="ADAL" clId="{D14E6DFD-5F5D-47D2-81F0-17488EF59E6B}" dt="2022-12-20T02:41:33.044" v="421"/>
        <pc:sldMkLst>
          <pc:docMk/>
          <pc:sldMk cId="1785164181" sldId="1543"/>
        </pc:sldMkLst>
      </pc:sldChg>
      <pc:sldChg chg="add del">
        <pc:chgData name="Mohamed Abuella" userId="f0c53cbd-2cd9-4eb2-b036-7340ae5a781e" providerId="ADAL" clId="{D14E6DFD-5F5D-47D2-81F0-17488EF59E6B}" dt="2022-12-20T02:41:22.925" v="418"/>
        <pc:sldMkLst>
          <pc:docMk/>
          <pc:sldMk cId="2182059495" sldId="1543"/>
        </pc:sldMkLst>
      </pc:sldChg>
      <pc:sldChg chg="addSp delSp modSp add mod">
        <pc:chgData name="Mohamed Abuella" userId="f0c53cbd-2cd9-4eb2-b036-7340ae5a781e" providerId="ADAL" clId="{D14E6DFD-5F5D-47D2-81F0-17488EF59E6B}" dt="2022-12-20T22:38:20.791" v="4956" actId="1076"/>
        <pc:sldMkLst>
          <pc:docMk/>
          <pc:sldMk cId="3878895639" sldId="1543"/>
        </pc:sldMkLst>
        <pc:spChg chg="add mod">
          <ac:chgData name="Mohamed Abuella" userId="f0c53cbd-2cd9-4eb2-b036-7340ae5a781e" providerId="ADAL" clId="{D14E6DFD-5F5D-47D2-81F0-17488EF59E6B}" dt="2022-12-20T03:19:20.099" v="2005" actId="164"/>
          <ac:spMkLst>
            <pc:docMk/>
            <pc:sldMk cId="3878895639" sldId="1543"/>
            <ac:spMk id="2" creationId="{0AFF9BCA-E440-7E6B-7806-788697D612D4}"/>
          </ac:spMkLst>
        </pc:spChg>
        <pc:spChg chg="add del mod">
          <ac:chgData name="Mohamed Abuella" userId="f0c53cbd-2cd9-4eb2-b036-7340ae5a781e" providerId="ADAL" clId="{D14E6DFD-5F5D-47D2-81F0-17488EF59E6B}" dt="2022-12-20T06:07:45.632" v="2611"/>
          <ac:spMkLst>
            <pc:docMk/>
            <pc:sldMk cId="3878895639" sldId="1543"/>
            <ac:spMk id="3" creationId="{19B24204-91C3-26FE-0BB1-DED24CCAC9E1}"/>
          </ac:spMkLst>
        </pc:spChg>
        <pc:spChg chg="add del mod">
          <ac:chgData name="Mohamed Abuella" userId="f0c53cbd-2cd9-4eb2-b036-7340ae5a781e" providerId="ADAL" clId="{D14E6DFD-5F5D-47D2-81F0-17488EF59E6B}" dt="2022-12-20T03:13:11.639" v="1877" actId="478"/>
          <ac:spMkLst>
            <pc:docMk/>
            <pc:sldMk cId="3878895639" sldId="1543"/>
            <ac:spMk id="3" creationId="{6BA005CE-83A9-C7B9-BEFF-2A516562AD15}"/>
          </ac:spMkLst>
        </pc:spChg>
        <pc:spChg chg="add mod ord">
          <ac:chgData name="Mohamed Abuella" userId="f0c53cbd-2cd9-4eb2-b036-7340ae5a781e" providerId="ADAL" clId="{D14E6DFD-5F5D-47D2-81F0-17488EF59E6B}" dt="2022-12-20T06:12:48.899" v="2667" actId="164"/>
          <ac:spMkLst>
            <pc:docMk/>
            <pc:sldMk cId="3878895639" sldId="1543"/>
            <ac:spMk id="4" creationId="{D8BC6205-247B-E4FD-9AA7-4C37A8E20A9C}"/>
          </ac:spMkLst>
        </pc:spChg>
        <pc:spChg chg="add del mod">
          <ac:chgData name="Mohamed Abuella" userId="f0c53cbd-2cd9-4eb2-b036-7340ae5a781e" providerId="ADAL" clId="{D14E6DFD-5F5D-47D2-81F0-17488EF59E6B}" dt="2022-12-20T03:13:11.639" v="1877" actId="478"/>
          <ac:spMkLst>
            <pc:docMk/>
            <pc:sldMk cId="3878895639" sldId="1543"/>
            <ac:spMk id="5" creationId="{0B69D932-D3C2-F887-16D4-DB836FF22F35}"/>
          </ac:spMkLst>
        </pc:spChg>
        <pc:spChg chg="add del mod">
          <ac:chgData name="Mohamed Abuella" userId="f0c53cbd-2cd9-4eb2-b036-7340ae5a781e" providerId="ADAL" clId="{D14E6DFD-5F5D-47D2-81F0-17488EF59E6B}" dt="2022-12-20T06:08:29.967" v="2620" actId="478"/>
          <ac:spMkLst>
            <pc:docMk/>
            <pc:sldMk cId="3878895639" sldId="1543"/>
            <ac:spMk id="5" creationId="{509CF929-4B83-3AA2-B29C-7A4240A46197}"/>
          </ac:spMkLst>
        </pc:spChg>
        <pc:spChg chg="mod">
          <ac:chgData name="Mohamed Abuella" userId="f0c53cbd-2cd9-4eb2-b036-7340ae5a781e" providerId="ADAL" clId="{D14E6DFD-5F5D-47D2-81F0-17488EF59E6B}" dt="2022-12-20T22:33:15.635" v="4862"/>
          <ac:spMkLst>
            <pc:docMk/>
            <pc:sldMk cId="3878895639" sldId="1543"/>
            <ac:spMk id="5" creationId="{E516BDBD-58A5-BC31-6DB2-C20BFAC984E6}"/>
          </ac:spMkLst>
        </pc:spChg>
        <pc:spChg chg="del">
          <ac:chgData name="Mohamed Abuella" userId="f0c53cbd-2cd9-4eb2-b036-7340ae5a781e" providerId="ADAL" clId="{D14E6DFD-5F5D-47D2-81F0-17488EF59E6B}" dt="2022-12-20T03:19:30.953" v="2007" actId="478"/>
          <ac:spMkLst>
            <pc:docMk/>
            <pc:sldMk cId="3878895639" sldId="1543"/>
            <ac:spMk id="6" creationId="{0D3CC37E-DDF4-DA46-BCEC-901F3B872363}"/>
          </ac:spMkLst>
        </pc:spChg>
        <pc:spChg chg="mod">
          <ac:chgData name="Mohamed Abuella" userId="f0c53cbd-2cd9-4eb2-b036-7340ae5a781e" providerId="ADAL" clId="{D14E6DFD-5F5D-47D2-81F0-17488EF59E6B}" dt="2022-12-20T22:33:15.635" v="4862"/>
          <ac:spMkLst>
            <pc:docMk/>
            <pc:sldMk cId="3878895639" sldId="1543"/>
            <ac:spMk id="6" creationId="{E22146AD-FA52-D936-41D6-6E1D00CEE438}"/>
          </ac:spMkLst>
        </pc:spChg>
        <pc:spChg chg="mod">
          <ac:chgData name="Mohamed Abuella" userId="f0c53cbd-2cd9-4eb2-b036-7340ae5a781e" providerId="ADAL" clId="{D14E6DFD-5F5D-47D2-81F0-17488EF59E6B}" dt="2022-12-20T11:38:53.696" v="3452" actId="1076"/>
          <ac:spMkLst>
            <pc:docMk/>
            <pc:sldMk cId="3878895639" sldId="1543"/>
            <ac:spMk id="7" creationId="{985604C2-F207-189D-F96A-14D552261BAD}"/>
          </ac:spMkLst>
        </pc:spChg>
        <pc:spChg chg="mod">
          <ac:chgData name="Mohamed Abuella" userId="f0c53cbd-2cd9-4eb2-b036-7340ae5a781e" providerId="ADAL" clId="{D14E6DFD-5F5D-47D2-81F0-17488EF59E6B}" dt="2022-12-20T11:45:28.176" v="3624" actId="20577"/>
          <ac:spMkLst>
            <pc:docMk/>
            <pc:sldMk cId="3878895639" sldId="1543"/>
            <ac:spMk id="9" creationId="{8A08C8C0-0CE1-6566-7B46-F3F659671E4A}"/>
          </ac:spMkLst>
        </pc:spChg>
        <pc:spChg chg="add del mod">
          <ac:chgData name="Mohamed Abuella" userId="f0c53cbd-2cd9-4eb2-b036-7340ae5a781e" providerId="ADAL" clId="{D14E6DFD-5F5D-47D2-81F0-17488EF59E6B}" dt="2022-12-20T03:13:11.639" v="1877" actId="478"/>
          <ac:spMkLst>
            <pc:docMk/>
            <pc:sldMk cId="3878895639" sldId="1543"/>
            <ac:spMk id="11" creationId="{45B2DFB2-B2B7-C599-B0FF-3155C812F666}"/>
          </ac:spMkLst>
        </pc:spChg>
        <pc:spChg chg="add mod">
          <ac:chgData name="Mohamed Abuella" userId="f0c53cbd-2cd9-4eb2-b036-7340ae5a781e" providerId="ADAL" clId="{D14E6DFD-5F5D-47D2-81F0-17488EF59E6B}" dt="2022-12-20T06:12:48.899" v="2667" actId="164"/>
          <ac:spMkLst>
            <pc:docMk/>
            <pc:sldMk cId="3878895639" sldId="1543"/>
            <ac:spMk id="11" creationId="{5F1E5E90-BF4E-DD7D-4526-5C561B07F221}"/>
          </ac:spMkLst>
        </pc:spChg>
        <pc:spChg chg="add del mod">
          <ac:chgData name="Mohamed Abuella" userId="f0c53cbd-2cd9-4eb2-b036-7340ae5a781e" providerId="ADAL" clId="{D14E6DFD-5F5D-47D2-81F0-17488EF59E6B}" dt="2022-12-20T03:13:11.639" v="1877" actId="478"/>
          <ac:spMkLst>
            <pc:docMk/>
            <pc:sldMk cId="3878895639" sldId="1543"/>
            <ac:spMk id="12" creationId="{B1220370-3312-980C-95A4-3607EDCC71BE}"/>
          </ac:spMkLst>
        </pc:spChg>
        <pc:spChg chg="mod">
          <ac:chgData name="Mohamed Abuella" userId="f0c53cbd-2cd9-4eb2-b036-7340ae5a781e" providerId="ADAL" clId="{D14E6DFD-5F5D-47D2-81F0-17488EF59E6B}" dt="2022-12-20T11:34:40.515" v="3203" actId="20577"/>
          <ac:spMkLst>
            <pc:docMk/>
            <pc:sldMk cId="3878895639" sldId="1543"/>
            <ac:spMk id="13" creationId="{1D5892B5-C1BF-9F58-9DEE-DA6DDDBDCCDC}"/>
          </ac:spMkLst>
        </pc:spChg>
        <pc:spChg chg="mod">
          <ac:chgData name="Mohamed Abuella" userId="f0c53cbd-2cd9-4eb2-b036-7340ae5a781e" providerId="ADAL" clId="{D14E6DFD-5F5D-47D2-81F0-17488EF59E6B}" dt="2022-12-20T11:31:22.044" v="3066" actId="14100"/>
          <ac:spMkLst>
            <pc:docMk/>
            <pc:sldMk cId="3878895639" sldId="1543"/>
            <ac:spMk id="14" creationId="{5951BAE6-CA63-E5B9-E62D-37D17DD634EC}"/>
          </ac:spMkLst>
        </pc:spChg>
        <pc:spChg chg="add del mod">
          <ac:chgData name="Mohamed Abuella" userId="f0c53cbd-2cd9-4eb2-b036-7340ae5a781e" providerId="ADAL" clId="{D14E6DFD-5F5D-47D2-81F0-17488EF59E6B}" dt="2022-12-20T03:03:01.381" v="1502" actId="478"/>
          <ac:spMkLst>
            <pc:docMk/>
            <pc:sldMk cId="3878895639" sldId="1543"/>
            <ac:spMk id="15" creationId="{7DCB952E-9CD0-0091-CC28-4C6DD178953C}"/>
          </ac:spMkLst>
        </pc:spChg>
        <pc:spChg chg="mod">
          <ac:chgData name="Mohamed Abuella" userId="f0c53cbd-2cd9-4eb2-b036-7340ae5a781e" providerId="ADAL" clId="{D14E6DFD-5F5D-47D2-81F0-17488EF59E6B}" dt="2022-12-20T22:33:15.635" v="4862"/>
          <ac:spMkLst>
            <pc:docMk/>
            <pc:sldMk cId="3878895639" sldId="1543"/>
            <ac:spMk id="15" creationId="{A8CBAA67-CE0C-48DF-6230-FF78BCD98314}"/>
          </ac:spMkLst>
        </pc:spChg>
        <pc:spChg chg="add del mod">
          <ac:chgData name="Mohamed Abuella" userId="f0c53cbd-2cd9-4eb2-b036-7340ae5a781e" providerId="ADAL" clId="{D14E6DFD-5F5D-47D2-81F0-17488EF59E6B}" dt="2022-12-20T22:33:19.588" v="4863"/>
          <ac:spMkLst>
            <pc:docMk/>
            <pc:sldMk cId="3878895639" sldId="1543"/>
            <ac:spMk id="16" creationId="{78C42569-DADB-CDFC-4C52-1579DFF3235E}"/>
          </ac:spMkLst>
        </pc:spChg>
        <pc:spChg chg="add del mod">
          <ac:chgData name="Mohamed Abuella" userId="f0c53cbd-2cd9-4eb2-b036-7340ae5a781e" providerId="ADAL" clId="{D14E6DFD-5F5D-47D2-81F0-17488EF59E6B}" dt="2022-12-20T03:03:01.381" v="1502" actId="478"/>
          <ac:spMkLst>
            <pc:docMk/>
            <pc:sldMk cId="3878895639" sldId="1543"/>
            <ac:spMk id="16" creationId="{B5355061-BBB8-DE4E-E4B7-2E802642F396}"/>
          </ac:spMkLst>
        </pc:spChg>
        <pc:spChg chg="add del mod">
          <ac:chgData name="Mohamed Abuella" userId="f0c53cbd-2cd9-4eb2-b036-7340ae5a781e" providerId="ADAL" clId="{D14E6DFD-5F5D-47D2-81F0-17488EF59E6B}" dt="2022-12-20T03:03:01.381" v="1502" actId="478"/>
          <ac:spMkLst>
            <pc:docMk/>
            <pc:sldMk cId="3878895639" sldId="1543"/>
            <ac:spMk id="17" creationId="{D6BDC6C7-8133-9F17-A941-0CFE97EE3B21}"/>
          </ac:spMkLst>
        </pc:spChg>
        <pc:spChg chg="add del mod">
          <ac:chgData name="Mohamed Abuella" userId="f0c53cbd-2cd9-4eb2-b036-7340ae5a781e" providerId="ADAL" clId="{D14E6DFD-5F5D-47D2-81F0-17488EF59E6B}" dt="2022-12-20T03:03:01.381" v="1502" actId="478"/>
          <ac:spMkLst>
            <pc:docMk/>
            <pc:sldMk cId="3878895639" sldId="1543"/>
            <ac:spMk id="18" creationId="{797A556A-BBB1-60D9-C0A0-69A8FF74E17E}"/>
          </ac:spMkLst>
        </pc:spChg>
        <pc:spChg chg="add del mod">
          <ac:chgData name="Mohamed Abuella" userId="f0c53cbd-2cd9-4eb2-b036-7340ae5a781e" providerId="ADAL" clId="{D14E6DFD-5F5D-47D2-81F0-17488EF59E6B}" dt="2022-12-20T22:33:19.588" v="4863"/>
          <ac:spMkLst>
            <pc:docMk/>
            <pc:sldMk cId="3878895639" sldId="1543"/>
            <ac:spMk id="18" creationId="{8890D23A-C4DD-EC50-216C-7D163129D842}"/>
          </ac:spMkLst>
        </pc:spChg>
        <pc:spChg chg="add del mod">
          <ac:chgData name="Mohamed Abuella" userId="f0c53cbd-2cd9-4eb2-b036-7340ae5a781e" providerId="ADAL" clId="{D14E6DFD-5F5D-47D2-81F0-17488EF59E6B}" dt="2022-12-20T03:13:11.639" v="1877" actId="478"/>
          <ac:spMkLst>
            <pc:docMk/>
            <pc:sldMk cId="3878895639" sldId="1543"/>
            <ac:spMk id="20" creationId="{B4B294F8-9CD2-ADAF-B38B-E9CA8B8FD0C6}"/>
          </ac:spMkLst>
        </pc:spChg>
        <pc:spChg chg="add del mod">
          <ac:chgData name="Mohamed Abuella" userId="f0c53cbd-2cd9-4eb2-b036-7340ae5a781e" providerId="ADAL" clId="{D14E6DFD-5F5D-47D2-81F0-17488EF59E6B}" dt="2022-12-20T22:33:19.588" v="4863"/>
          <ac:spMkLst>
            <pc:docMk/>
            <pc:sldMk cId="3878895639" sldId="1543"/>
            <ac:spMk id="20" creationId="{C7B14E82-12A8-2D3B-E013-D6214FBF8C8B}"/>
          </ac:spMkLst>
        </pc:spChg>
        <pc:spChg chg="mod">
          <ac:chgData name="Mohamed Abuella" userId="f0c53cbd-2cd9-4eb2-b036-7340ae5a781e" providerId="ADAL" clId="{D14E6DFD-5F5D-47D2-81F0-17488EF59E6B}" dt="2022-12-20T22:38:20.791" v="4956" actId="1076"/>
          <ac:spMkLst>
            <pc:docMk/>
            <pc:sldMk cId="3878895639" sldId="1543"/>
            <ac:spMk id="21" creationId="{E507C661-6D53-DB6B-9A12-8C59A8FCB608}"/>
          </ac:spMkLst>
        </pc:spChg>
        <pc:spChg chg="add del mod">
          <ac:chgData name="Mohamed Abuella" userId="f0c53cbd-2cd9-4eb2-b036-7340ae5a781e" providerId="ADAL" clId="{D14E6DFD-5F5D-47D2-81F0-17488EF59E6B}" dt="2022-12-20T22:33:19.588" v="4863"/>
          <ac:spMkLst>
            <pc:docMk/>
            <pc:sldMk cId="3878895639" sldId="1543"/>
            <ac:spMk id="22" creationId="{2F802AF1-3FED-83A6-704C-4BB20A98353C}"/>
          </ac:spMkLst>
        </pc:spChg>
        <pc:spChg chg="add del mod">
          <ac:chgData name="Mohamed Abuella" userId="f0c53cbd-2cd9-4eb2-b036-7340ae5a781e" providerId="ADAL" clId="{D14E6DFD-5F5D-47D2-81F0-17488EF59E6B}" dt="2022-12-20T03:13:11.639" v="1877" actId="478"/>
          <ac:spMkLst>
            <pc:docMk/>
            <pc:sldMk cId="3878895639" sldId="1543"/>
            <ac:spMk id="22" creationId="{D90DCA40-167A-5764-867E-DA0A5EE86E3B}"/>
          </ac:spMkLst>
        </pc:spChg>
        <pc:spChg chg="add del mod">
          <ac:chgData name="Mohamed Abuella" userId="f0c53cbd-2cd9-4eb2-b036-7340ae5a781e" providerId="ADAL" clId="{D14E6DFD-5F5D-47D2-81F0-17488EF59E6B}" dt="2022-12-20T03:13:11.639" v="1877" actId="478"/>
          <ac:spMkLst>
            <pc:docMk/>
            <pc:sldMk cId="3878895639" sldId="1543"/>
            <ac:spMk id="23" creationId="{23FA01B7-FD86-E01E-7B57-D4ABFA4479AA}"/>
          </ac:spMkLst>
        </pc:spChg>
        <pc:spChg chg="add del mod">
          <ac:chgData name="Mohamed Abuella" userId="f0c53cbd-2cd9-4eb2-b036-7340ae5a781e" providerId="ADAL" clId="{D14E6DFD-5F5D-47D2-81F0-17488EF59E6B}" dt="2022-12-20T22:33:19.588" v="4863"/>
          <ac:spMkLst>
            <pc:docMk/>
            <pc:sldMk cId="3878895639" sldId="1543"/>
            <ac:spMk id="23" creationId="{B8BB73B0-EF21-90EA-9D75-D297438F7ED1}"/>
          </ac:spMkLst>
        </pc:spChg>
        <pc:spChg chg="add del mod">
          <ac:chgData name="Mohamed Abuella" userId="f0c53cbd-2cd9-4eb2-b036-7340ae5a781e" providerId="ADAL" clId="{D14E6DFD-5F5D-47D2-81F0-17488EF59E6B}" dt="2022-12-20T03:13:20.484" v="1879" actId="478"/>
          <ac:spMkLst>
            <pc:docMk/>
            <pc:sldMk cId="3878895639" sldId="1543"/>
            <ac:spMk id="24" creationId="{416E621D-38C7-E0ED-55E0-DE88E8805A29}"/>
          </ac:spMkLst>
        </pc:spChg>
        <pc:spChg chg="add del mod">
          <ac:chgData name="Mohamed Abuella" userId="f0c53cbd-2cd9-4eb2-b036-7340ae5a781e" providerId="ADAL" clId="{D14E6DFD-5F5D-47D2-81F0-17488EF59E6B}" dt="2022-12-20T03:13:20.484" v="1879" actId="478"/>
          <ac:spMkLst>
            <pc:docMk/>
            <pc:sldMk cId="3878895639" sldId="1543"/>
            <ac:spMk id="25" creationId="{BC899045-872E-AF23-D872-F0E4A2EAD926}"/>
          </ac:spMkLst>
        </pc:spChg>
        <pc:spChg chg="add del mod">
          <ac:chgData name="Mohamed Abuella" userId="f0c53cbd-2cd9-4eb2-b036-7340ae5a781e" providerId="ADAL" clId="{D14E6DFD-5F5D-47D2-81F0-17488EF59E6B}" dt="2022-12-20T03:03:52.848" v="1508"/>
          <ac:spMkLst>
            <pc:docMk/>
            <pc:sldMk cId="3878895639" sldId="1543"/>
            <ac:spMk id="26" creationId="{0C33FB07-9272-FCE8-AE42-062FA45A2695}"/>
          </ac:spMkLst>
        </pc:spChg>
        <pc:spChg chg="add del mod">
          <ac:chgData name="Mohamed Abuella" userId="f0c53cbd-2cd9-4eb2-b036-7340ae5a781e" providerId="ADAL" clId="{D14E6DFD-5F5D-47D2-81F0-17488EF59E6B}" dt="2022-12-20T03:03:52.848" v="1508"/>
          <ac:spMkLst>
            <pc:docMk/>
            <pc:sldMk cId="3878895639" sldId="1543"/>
            <ac:spMk id="27" creationId="{86389D3A-99B9-73D4-1BB0-E46765286540}"/>
          </ac:spMkLst>
        </pc:spChg>
        <pc:spChg chg="add del mod">
          <ac:chgData name="Mohamed Abuella" userId="f0c53cbd-2cd9-4eb2-b036-7340ae5a781e" providerId="ADAL" clId="{D14E6DFD-5F5D-47D2-81F0-17488EF59E6B}" dt="2022-12-20T03:03:52.848" v="1508"/>
          <ac:spMkLst>
            <pc:docMk/>
            <pc:sldMk cId="3878895639" sldId="1543"/>
            <ac:spMk id="28" creationId="{BE717A68-1276-DB67-CDF4-4A0F955FA91F}"/>
          </ac:spMkLst>
        </pc:spChg>
        <pc:spChg chg="add del mod">
          <ac:chgData name="Mohamed Abuella" userId="f0c53cbd-2cd9-4eb2-b036-7340ae5a781e" providerId="ADAL" clId="{D14E6DFD-5F5D-47D2-81F0-17488EF59E6B}" dt="2022-12-20T03:03:52.848" v="1508"/>
          <ac:spMkLst>
            <pc:docMk/>
            <pc:sldMk cId="3878895639" sldId="1543"/>
            <ac:spMk id="29" creationId="{BF9ECA91-C620-DBAB-07F4-B8C6D83A6DFD}"/>
          </ac:spMkLst>
        </pc:spChg>
        <pc:spChg chg="add del mod">
          <ac:chgData name="Mohamed Abuella" userId="f0c53cbd-2cd9-4eb2-b036-7340ae5a781e" providerId="ADAL" clId="{D14E6DFD-5F5D-47D2-81F0-17488EF59E6B}" dt="2022-12-20T03:03:52.848" v="1508"/>
          <ac:spMkLst>
            <pc:docMk/>
            <pc:sldMk cId="3878895639" sldId="1543"/>
            <ac:spMk id="30" creationId="{ABE02C2D-365B-9472-D804-FA769C3CD675}"/>
          </ac:spMkLst>
        </pc:spChg>
        <pc:spChg chg="add del mod">
          <ac:chgData name="Mohamed Abuella" userId="f0c53cbd-2cd9-4eb2-b036-7340ae5a781e" providerId="ADAL" clId="{D14E6DFD-5F5D-47D2-81F0-17488EF59E6B}" dt="2022-12-20T03:03:52.848" v="1508"/>
          <ac:spMkLst>
            <pc:docMk/>
            <pc:sldMk cId="3878895639" sldId="1543"/>
            <ac:spMk id="31" creationId="{F1775D4B-04F0-4F5D-E7D2-8DF3822AA12F}"/>
          </ac:spMkLst>
        </pc:spChg>
        <pc:spChg chg="add del mod">
          <ac:chgData name="Mohamed Abuella" userId="f0c53cbd-2cd9-4eb2-b036-7340ae5a781e" providerId="ADAL" clId="{D14E6DFD-5F5D-47D2-81F0-17488EF59E6B}" dt="2022-12-20T03:03:52.848" v="1508"/>
          <ac:spMkLst>
            <pc:docMk/>
            <pc:sldMk cId="3878895639" sldId="1543"/>
            <ac:spMk id="32" creationId="{36BAF39E-E1C2-0E3D-CCE5-1C4B432E0418}"/>
          </ac:spMkLst>
        </pc:spChg>
        <pc:spChg chg="add del mod">
          <ac:chgData name="Mohamed Abuella" userId="f0c53cbd-2cd9-4eb2-b036-7340ae5a781e" providerId="ADAL" clId="{D14E6DFD-5F5D-47D2-81F0-17488EF59E6B}" dt="2022-12-20T03:03:52.848" v="1508"/>
          <ac:spMkLst>
            <pc:docMk/>
            <pc:sldMk cId="3878895639" sldId="1543"/>
            <ac:spMk id="33" creationId="{BC3645FE-5F77-0452-67C8-8BCDB233437E}"/>
          </ac:spMkLst>
        </pc:spChg>
        <pc:spChg chg="add del mod">
          <ac:chgData name="Mohamed Abuella" userId="f0c53cbd-2cd9-4eb2-b036-7340ae5a781e" providerId="ADAL" clId="{D14E6DFD-5F5D-47D2-81F0-17488EF59E6B}" dt="2022-12-20T03:03:52.848" v="1508"/>
          <ac:spMkLst>
            <pc:docMk/>
            <pc:sldMk cId="3878895639" sldId="1543"/>
            <ac:spMk id="34" creationId="{42B29AEA-55E5-86F5-21B5-A10B97FE4A07}"/>
          </ac:spMkLst>
        </pc:spChg>
        <pc:spChg chg="add mod">
          <ac:chgData name="Mohamed Abuella" userId="f0c53cbd-2cd9-4eb2-b036-7340ae5a781e" providerId="ADAL" clId="{D14E6DFD-5F5D-47D2-81F0-17488EF59E6B}" dt="2022-12-20T03:19:20.099" v="2005" actId="164"/>
          <ac:spMkLst>
            <pc:docMk/>
            <pc:sldMk cId="3878895639" sldId="1543"/>
            <ac:spMk id="35" creationId="{4A043396-3FD1-AB70-2B36-14BEC484F188}"/>
          </ac:spMkLst>
        </pc:spChg>
        <pc:spChg chg="add mod">
          <ac:chgData name="Mohamed Abuella" userId="f0c53cbd-2cd9-4eb2-b036-7340ae5a781e" providerId="ADAL" clId="{D14E6DFD-5F5D-47D2-81F0-17488EF59E6B}" dt="2022-12-20T03:19:20.099" v="2005" actId="164"/>
          <ac:spMkLst>
            <pc:docMk/>
            <pc:sldMk cId="3878895639" sldId="1543"/>
            <ac:spMk id="36" creationId="{7EFAD100-9D8E-8917-954B-EF4545BEE961}"/>
          </ac:spMkLst>
        </pc:spChg>
        <pc:spChg chg="add del mod">
          <ac:chgData name="Mohamed Abuella" userId="f0c53cbd-2cd9-4eb2-b036-7340ae5a781e" providerId="ADAL" clId="{D14E6DFD-5F5D-47D2-81F0-17488EF59E6B}" dt="2022-12-20T03:12:34.811" v="1869" actId="478"/>
          <ac:spMkLst>
            <pc:docMk/>
            <pc:sldMk cId="3878895639" sldId="1543"/>
            <ac:spMk id="37" creationId="{63EBBBEE-A55B-2808-78F5-A6B5BDEB6372}"/>
          </ac:spMkLst>
        </pc:spChg>
        <pc:spChg chg="add mod">
          <ac:chgData name="Mohamed Abuella" userId="f0c53cbd-2cd9-4eb2-b036-7340ae5a781e" providerId="ADAL" clId="{D14E6DFD-5F5D-47D2-81F0-17488EF59E6B}" dt="2022-12-20T03:19:20.099" v="2005" actId="164"/>
          <ac:spMkLst>
            <pc:docMk/>
            <pc:sldMk cId="3878895639" sldId="1543"/>
            <ac:spMk id="38" creationId="{692823FA-C5D8-4E4C-F6C6-6CF25FBC35F1}"/>
          </ac:spMkLst>
        </pc:spChg>
        <pc:spChg chg="add mod">
          <ac:chgData name="Mohamed Abuella" userId="f0c53cbd-2cd9-4eb2-b036-7340ae5a781e" providerId="ADAL" clId="{D14E6DFD-5F5D-47D2-81F0-17488EF59E6B}" dt="2022-12-20T03:19:20.099" v="2005" actId="164"/>
          <ac:spMkLst>
            <pc:docMk/>
            <pc:sldMk cId="3878895639" sldId="1543"/>
            <ac:spMk id="39" creationId="{5FD60509-AA7A-D47A-B9C7-2F70B6299281}"/>
          </ac:spMkLst>
        </pc:spChg>
        <pc:spChg chg="add mod">
          <ac:chgData name="Mohamed Abuella" userId="f0c53cbd-2cd9-4eb2-b036-7340ae5a781e" providerId="ADAL" clId="{D14E6DFD-5F5D-47D2-81F0-17488EF59E6B}" dt="2022-12-20T03:19:20.099" v="2005" actId="164"/>
          <ac:spMkLst>
            <pc:docMk/>
            <pc:sldMk cId="3878895639" sldId="1543"/>
            <ac:spMk id="40" creationId="{173C8208-0E47-8754-18A1-97DC05A4902D}"/>
          </ac:spMkLst>
        </pc:spChg>
        <pc:spChg chg="add mod">
          <ac:chgData name="Mohamed Abuella" userId="f0c53cbd-2cd9-4eb2-b036-7340ae5a781e" providerId="ADAL" clId="{D14E6DFD-5F5D-47D2-81F0-17488EF59E6B}" dt="2022-12-20T03:19:20.099" v="2005" actId="164"/>
          <ac:spMkLst>
            <pc:docMk/>
            <pc:sldMk cId="3878895639" sldId="1543"/>
            <ac:spMk id="41" creationId="{E37A8755-1DEC-5BDC-32F9-EEABB51F2A8D}"/>
          </ac:spMkLst>
        </pc:spChg>
        <pc:spChg chg="add mod">
          <ac:chgData name="Mohamed Abuella" userId="f0c53cbd-2cd9-4eb2-b036-7340ae5a781e" providerId="ADAL" clId="{D14E6DFD-5F5D-47D2-81F0-17488EF59E6B}" dt="2022-12-20T03:19:20.099" v="2005" actId="164"/>
          <ac:spMkLst>
            <pc:docMk/>
            <pc:sldMk cId="3878895639" sldId="1543"/>
            <ac:spMk id="42" creationId="{FFFF2B4F-8A9D-4604-4D86-32B9FF759566}"/>
          </ac:spMkLst>
        </pc:spChg>
        <pc:spChg chg="add mod">
          <ac:chgData name="Mohamed Abuella" userId="f0c53cbd-2cd9-4eb2-b036-7340ae5a781e" providerId="ADAL" clId="{D14E6DFD-5F5D-47D2-81F0-17488EF59E6B}" dt="2022-12-20T03:19:20.099" v="2005" actId="164"/>
          <ac:spMkLst>
            <pc:docMk/>
            <pc:sldMk cId="3878895639" sldId="1543"/>
            <ac:spMk id="43" creationId="{2220837F-13DA-6F60-62C0-3272B38FF8D5}"/>
          </ac:spMkLst>
        </pc:spChg>
        <pc:spChg chg="add mod">
          <ac:chgData name="Mohamed Abuella" userId="f0c53cbd-2cd9-4eb2-b036-7340ae5a781e" providerId="ADAL" clId="{D14E6DFD-5F5D-47D2-81F0-17488EF59E6B}" dt="2022-12-20T03:19:20.099" v="2005" actId="164"/>
          <ac:spMkLst>
            <pc:docMk/>
            <pc:sldMk cId="3878895639" sldId="1543"/>
            <ac:spMk id="44" creationId="{EF288BD1-0378-DDE4-6CF9-462211A18F0B}"/>
          </ac:spMkLst>
        </pc:spChg>
        <pc:spChg chg="add mod">
          <ac:chgData name="Mohamed Abuella" userId="f0c53cbd-2cd9-4eb2-b036-7340ae5a781e" providerId="ADAL" clId="{D14E6DFD-5F5D-47D2-81F0-17488EF59E6B}" dt="2022-12-20T03:19:20.099" v="2005" actId="164"/>
          <ac:spMkLst>
            <pc:docMk/>
            <pc:sldMk cId="3878895639" sldId="1543"/>
            <ac:spMk id="45" creationId="{65E4A6E1-271E-7CC9-2D1C-0416C8D79BF7}"/>
          </ac:spMkLst>
        </pc:spChg>
        <pc:spChg chg="add mod">
          <ac:chgData name="Mohamed Abuella" userId="f0c53cbd-2cd9-4eb2-b036-7340ae5a781e" providerId="ADAL" clId="{D14E6DFD-5F5D-47D2-81F0-17488EF59E6B}" dt="2022-12-20T03:19:20.099" v="2005" actId="164"/>
          <ac:spMkLst>
            <pc:docMk/>
            <pc:sldMk cId="3878895639" sldId="1543"/>
            <ac:spMk id="46" creationId="{4065FFA7-FE56-D3EC-542D-F86978558FD4}"/>
          </ac:spMkLst>
        </pc:spChg>
        <pc:spChg chg="add mod ord">
          <ac:chgData name="Mohamed Abuella" userId="f0c53cbd-2cd9-4eb2-b036-7340ae5a781e" providerId="ADAL" clId="{D14E6DFD-5F5D-47D2-81F0-17488EF59E6B}" dt="2022-12-20T03:19:20.099" v="2005" actId="164"/>
          <ac:spMkLst>
            <pc:docMk/>
            <pc:sldMk cId="3878895639" sldId="1543"/>
            <ac:spMk id="47" creationId="{124FFC7D-7AEE-F5CE-3000-D201436AA6D0}"/>
          </ac:spMkLst>
        </pc:spChg>
        <pc:spChg chg="add mod">
          <ac:chgData name="Mohamed Abuella" userId="f0c53cbd-2cd9-4eb2-b036-7340ae5a781e" providerId="ADAL" clId="{D14E6DFD-5F5D-47D2-81F0-17488EF59E6B}" dt="2022-12-20T03:19:20.099" v="2005" actId="164"/>
          <ac:spMkLst>
            <pc:docMk/>
            <pc:sldMk cId="3878895639" sldId="1543"/>
            <ac:spMk id="48" creationId="{06FA69E4-9FA6-F40C-CBEB-650A534A6F3A}"/>
          </ac:spMkLst>
        </pc:spChg>
        <pc:spChg chg="add mod">
          <ac:chgData name="Mohamed Abuella" userId="f0c53cbd-2cd9-4eb2-b036-7340ae5a781e" providerId="ADAL" clId="{D14E6DFD-5F5D-47D2-81F0-17488EF59E6B}" dt="2022-12-20T03:19:20.099" v="2005" actId="164"/>
          <ac:spMkLst>
            <pc:docMk/>
            <pc:sldMk cId="3878895639" sldId="1543"/>
            <ac:spMk id="49" creationId="{6B96C7F4-0389-4DF8-D367-91174ADECE73}"/>
          </ac:spMkLst>
        </pc:spChg>
        <pc:spChg chg="add mod">
          <ac:chgData name="Mohamed Abuella" userId="f0c53cbd-2cd9-4eb2-b036-7340ae5a781e" providerId="ADAL" clId="{D14E6DFD-5F5D-47D2-81F0-17488EF59E6B}" dt="2022-12-20T03:19:20.099" v="2005" actId="164"/>
          <ac:spMkLst>
            <pc:docMk/>
            <pc:sldMk cId="3878895639" sldId="1543"/>
            <ac:spMk id="50" creationId="{46B85A60-3FF3-B472-AB61-E3D9AA691E1E}"/>
          </ac:spMkLst>
        </pc:spChg>
        <pc:spChg chg="add mod">
          <ac:chgData name="Mohamed Abuella" userId="f0c53cbd-2cd9-4eb2-b036-7340ae5a781e" providerId="ADAL" clId="{D14E6DFD-5F5D-47D2-81F0-17488EF59E6B}" dt="2022-12-20T03:19:20.099" v="2005" actId="164"/>
          <ac:spMkLst>
            <pc:docMk/>
            <pc:sldMk cId="3878895639" sldId="1543"/>
            <ac:spMk id="51" creationId="{50487358-D4E1-5E03-7C45-66183C91DBF7}"/>
          </ac:spMkLst>
        </pc:spChg>
        <pc:spChg chg="add mod">
          <ac:chgData name="Mohamed Abuella" userId="f0c53cbd-2cd9-4eb2-b036-7340ae5a781e" providerId="ADAL" clId="{D14E6DFD-5F5D-47D2-81F0-17488EF59E6B}" dt="2022-12-20T03:19:20.099" v="2005" actId="164"/>
          <ac:spMkLst>
            <pc:docMk/>
            <pc:sldMk cId="3878895639" sldId="1543"/>
            <ac:spMk id="52" creationId="{0C995D25-28C9-A496-EABC-72346ECABFDB}"/>
          </ac:spMkLst>
        </pc:spChg>
        <pc:spChg chg="add mod ord">
          <ac:chgData name="Mohamed Abuella" userId="f0c53cbd-2cd9-4eb2-b036-7340ae5a781e" providerId="ADAL" clId="{D14E6DFD-5F5D-47D2-81F0-17488EF59E6B}" dt="2022-12-20T03:19:20.099" v="2005" actId="164"/>
          <ac:spMkLst>
            <pc:docMk/>
            <pc:sldMk cId="3878895639" sldId="1543"/>
            <ac:spMk id="58" creationId="{3BA74DC9-9677-84F4-ABCF-98C9370D39DB}"/>
          </ac:spMkLst>
        </pc:spChg>
        <pc:spChg chg="add del mod">
          <ac:chgData name="Mohamed Abuella" userId="f0c53cbd-2cd9-4eb2-b036-7340ae5a781e" providerId="ADAL" clId="{D14E6DFD-5F5D-47D2-81F0-17488EF59E6B}" dt="2022-12-20T03:11:28.270" v="1819" actId="478"/>
          <ac:spMkLst>
            <pc:docMk/>
            <pc:sldMk cId="3878895639" sldId="1543"/>
            <ac:spMk id="59" creationId="{9B854E60-14F9-3639-AEEC-98FBEFA98EA6}"/>
          </ac:spMkLst>
        </pc:spChg>
        <pc:spChg chg="add del mod">
          <ac:chgData name="Mohamed Abuella" userId="f0c53cbd-2cd9-4eb2-b036-7340ae5a781e" providerId="ADAL" clId="{D14E6DFD-5F5D-47D2-81F0-17488EF59E6B}" dt="2022-12-20T03:09:40.518" v="1797" actId="478"/>
          <ac:spMkLst>
            <pc:docMk/>
            <pc:sldMk cId="3878895639" sldId="1543"/>
            <ac:spMk id="60" creationId="{2D67B3F2-0825-48AC-F9C0-98A5F207C0D5}"/>
          </ac:spMkLst>
        </pc:spChg>
        <pc:spChg chg="add mod">
          <ac:chgData name="Mohamed Abuella" userId="f0c53cbd-2cd9-4eb2-b036-7340ae5a781e" providerId="ADAL" clId="{D14E6DFD-5F5D-47D2-81F0-17488EF59E6B}" dt="2022-12-20T03:22:22.379" v="2096" actId="207"/>
          <ac:spMkLst>
            <pc:docMk/>
            <pc:sldMk cId="3878895639" sldId="1543"/>
            <ac:spMk id="61" creationId="{6709048C-36AF-A8FF-1F2F-724FFCDA4021}"/>
          </ac:spMkLst>
        </pc:spChg>
        <pc:spChg chg="add mod">
          <ac:chgData name="Mohamed Abuella" userId="f0c53cbd-2cd9-4eb2-b036-7340ae5a781e" providerId="ADAL" clId="{D14E6DFD-5F5D-47D2-81F0-17488EF59E6B}" dt="2022-12-20T03:23:01.579" v="2106" actId="1035"/>
          <ac:spMkLst>
            <pc:docMk/>
            <pc:sldMk cId="3878895639" sldId="1543"/>
            <ac:spMk id="62" creationId="{F5DC455E-06B8-B750-B3D7-A1FE6282E90D}"/>
          </ac:spMkLst>
        </pc:spChg>
        <pc:spChg chg="add mod">
          <ac:chgData name="Mohamed Abuella" userId="f0c53cbd-2cd9-4eb2-b036-7340ae5a781e" providerId="ADAL" clId="{D14E6DFD-5F5D-47D2-81F0-17488EF59E6B}" dt="2022-12-20T03:19:20.099" v="2005" actId="164"/>
          <ac:spMkLst>
            <pc:docMk/>
            <pc:sldMk cId="3878895639" sldId="1543"/>
            <ac:spMk id="63" creationId="{8293CD05-5B4D-1CEF-9961-67BCED3678EB}"/>
          </ac:spMkLst>
        </pc:spChg>
        <pc:spChg chg="add del mod">
          <ac:chgData name="Mohamed Abuella" userId="f0c53cbd-2cd9-4eb2-b036-7340ae5a781e" providerId="ADAL" clId="{D14E6DFD-5F5D-47D2-81F0-17488EF59E6B}" dt="2022-12-20T03:13:20.484" v="1879" actId="478"/>
          <ac:spMkLst>
            <pc:docMk/>
            <pc:sldMk cId="3878895639" sldId="1543"/>
            <ac:spMk id="64" creationId="{DE957D0A-959E-72F2-297D-E4E2410D6B8C}"/>
          </ac:spMkLst>
        </pc:spChg>
        <pc:spChg chg="add del mod">
          <ac:chgData name="Mohamed Abuella" userId="f0c53cbd-2cd9-4eb2-b036-7340ae5a781e" providerId="ADAL" clId="{D14E6DFD-5F5D-47D2-81F0-17488EF59E6B}" dt="2022-12-20T03:13:20.484" v="1879" actId="478"/>
          <ac:spMkLst>
            <pc:docMk/>
            <pc:sldMk cId="3878895639" sldId="1543"/>
            <ac:spMk id="65" creationId="{BADE7B35-9F53-B07E-B3B4-233EA4B6E1D4}"/>
          </ac:spMkLst>
        </pc:spChg>
        <pc:spChg chg="add del mod">
          <ac:chgData name="Mohamed Abuella" userId="f0c53cbd-2cd9-4eb2-b036-7340ae5a781e" providerId="ADAL" clId="{D14E6DFD-5F5D-47D2-81F0-17488EF59E6B}" dt="2022-12-20T03:13:20.484" v="1879" actId="478"/>
          <ac:spMkLst>
            <pc:docMk/>
            <pc:sldMk cId="3878895639" sldId="1543"/>
            <ac:spMk id="66" creationId="{4FCAFD05-A9E3-5928-A0BD-79C762FBC3E5}"/>
          </ac:spMkLst>
        </pc:spChg>
        <pc:spChg chg="add del mod">
          <ac:chgData name="Mohamed Abuella" userId="f0c53cbd-2cd9-4eb2-b036-7340ae5a781e" providerId="ADAL" clId="{D14E6DFD-5F5D-47D2-81F0-17488EF59E6B}" dt="2022-12-20T03:13:20.484" v="1879" actId="478"/>
          <ac:spMkLst>
            <pc:docMk/>
            <pc:sldMk cId="3878895639" sldId="1543"/>
            <ac:spMk id="67" creationId="{19CC7EF5-ECC4-E56A-855C-70D11A8D5EB7}"/>
          </ac:spMkLst>
        </pc:spChg>
        <pc:spChg chg="add del mod">
          <ac:chgData name="Mohamed Abuella" userId="f0c53cbd-2cd9-4eb2-b036-7340ae5a781e" providerId="ADAL" clId="{D14E6DFD-5F5D-47D2-81F0-17488EF59E6B}" dt="2022-12-20T03:13:20.484" v="1879" actId="478"/>
          <ac:spMkLst>
            <pc:docMk/>
            <pc:sldMk cId="3878895639" sldId="1543"/>
            <ac:spMk id="68" creationId="{7563945C-4416-24A3-850B-1B9638830529}"/>
          </ac:spMkLst>
        </pc:spChg>
        <pc:spChg chg="add del mod">
          <ac:chgData name="Mohamed Abuella" userId="f0c53cbd-2cd9-4eb2-b036-7340ae5a781e" providerId="ADAL" clId="{D14E6DFD-5F5D-47D2-81F0-17488EF59E6B}" dt="2022-12-20T03:13:20.484" v="1879" actId="478"/>
          <ac:spMkLst>
            <pc:docMk/>
            <pc:sldMk cId="3878895639" sldId="1543"/>
            <ac:spMk id="69" creationId="{3144C4F5-C598-40CA-1774-EA812403A1B9}"/>
          </ac:spMkLst>
        </pc:spChg>
        <pc:spChg chg="add del mod">
          <ac:chgData name="Mohamed Abuella" userId="f0c53cbd-2cd9-4eb2-b036-7340ae5a781e" providerId="ADAL" clId="{D14E6DFD-5F5D-47D2-81F0-17488EF59E6B}" dt="2022-12-20T03:13:20.484" v="1879" actId="478"/>
          <ac:spMkLst>
            <pc:docMk/>
            <pc:sldMk cId="3878895639" sldId="1543"/>
            <ac:spMk id="70" creationId="{3D737DD4-252D-68C0-A7FF-5EE3216301B3}"/>
          </ac:spMkLst>
        </pc:spChg>
        <pc:spChg chg="add del mod">
          <ac:chgData name="Mohamed Abuella" userId="f0c53cbd-2cd9-4eb2-b036-7340ae5a781e" providerId="ADAL" clId="{D14E6DFD-5F5D-47D2-81F0-17488EF59E6B}" dt="2022-12-20T03:13:20.484" v="1879" actId="478"/>
          <ac:spMkLst>
            <pc:docMk/>
            <pc:sldMk cId="3878895639" sldId="1543"/>
            <ac:spMk id="71" creationId="{8503ED3D-40AD-42AF-50E5-EA594376035E}"/>
          </ac:spMkLst>
        </pc:spChg>
        <pc:spChg chg="add mod">
          <ac:chgData name="Mohamed Abuella" userId="f0c53cbd-2cd9-4eb2-b036-7340ae5a781e" providerId="ADAL" clId="{D14E6DFD-5F5D-47D2-81F0-17488EF59E6B}" dt="2022-12-20T03:19:20.099" v="2005" actId="164"/>
          <ac:spMkLst>
            <pc:docMk/>
            <pc:sldMk cId="3878895639" sldId="1543"/>
            <ac:spMk id="72" creationId="{2EB5D55C-27C4-2837-DB13-E1781F3E23F1}"/>
          </ac:spMkLst>
        </pc:spChg>
        <pc:spChg chg="add mod ord">
          <ac:chgData name="Mohamed Abuella" userId="f0c53cbd-2cd9-4eb2-b036-7340ae5a781e" providerId="ADAL" clId="{D14E6DFD-5F5D-47D2-81F0-17488EF59E6B}" dt="2022-12-20T06:12:04.624" v="2661" actId="166"/>
          <ac:spMkLst>
            <pc:docMk/>
            <pc:sldMk cId="3878895639" sldId="1543"/>
            <ac:spMk id="73" creationId="{D6AB03C0-C539-C1C9-64D1-3EC8945F8A68}"/>
          </ac:spMkLst>
        </pc:spChg>
        <pc:spChg chg="add mod">
          <ac:chgData name="Mohamed Abuella" userId="f0c53cbd-2cd9-4eb2-b036-7340ae5a781e" providerId="ADAL" clId="{D14E6DFD-5F5D-47D2-81F0-17488EF59E6B}" dt="2022-12-20T03:19:20.099" v="2005" actId="164"/>
          <ac:spMkLst>
            <pc:docMk/>
            <pc:sldMk cId="3878895639" sldId="1543"/>
            <ac:spMk id="74" creationId="{A9FA41BF-D2FC-A70F-DA90-A0C9B5587455}"/>
          </ac:spMkLst>
        </pc:spChg>
        <pc:spChg chg="add mod">
          <ac:chgData name="Mohamed Abuella" userId="f0c53cbd-2cd9-4eb2-b036-7340ae5a781e" providerId="ADAL" clId="{D14E6DFD-5F5D-47D2-81F0-17488EF59E6B}" dt="2022-12-20T03:19:20.099" v="2005" actId="164"/>
          <ac:spMkLst>
            <pc:docMk/>
            <pc:sldMk cId="3878895639" sldId="1543"/>
            <ac:spMk id="75" creationId="{7E8F831D-E9AE-0F8D-A6C6-FDF1D102562A}"/>
          </ac:spMkLst>
        </pc:spChg>
        <pc:spChg chg="add mod">
          <ac:chgData name="Mohamed Abuella" userId="f0c53cbd-2cd9-4eb2-b036-7340ae5a781e" providerId="ADAL" clId="{D14E6DFD-5F5D-47D2-81F0-17488EF59E6B}" dt="2022-12-20T03:19:20.099" v="2005" actId="164"/>
          <ac:spMkLst>
            <pc:docMk/>
            <pc:sldMk cId="3878895639" sldId="1543"/>
            <ac:spMk id="76" creationId="{FCD1E99C-4D3B-9E03-396E-4723F2F9E80E}"/>
          </ac:spMkLst>
        </pc:spChg>
        <pc:spChg chg="add mod">
          <ac:chgData name="Mohamed Abuella" userId="f0c53cbd-2cd9-4eb2-b036-7340ae5a781e" providerId="ADAL" clId="{D14E6DFD-5F5D-47D2-81F0-17488EF59E6B}" dt="2022-12-20T03:19:20.099" v="2005" actId="164"/>
          <ac:spMkLst>
            <pc:docMk/>
            <pc:sldMk cId="3878895639" sldId="1543"/>
            <ac:spMk id="77" creationId="{88088A0C-9CB2-E94F-1B81-D7B55D0554CB}"/>
          </ac:spMkLst>
        </pc:spChg>
        <pc:spChg chg="add mod">
          <ac:chgData name="Mohamed Abuella" userId="f0c53cbd-2cd9-4eb2-b036-7340ae5a781e" providerId="ADAL" clId="{D14E6DFD-5F5D-47D2-81F0-17488EF59E6B}" dt="2022-12-20T03:19:20.099" v="2005" actId="164"/>
          <ac:spMkLst>
            <pc:docMk/>
            <pc:sldMk cId="3878895639" sldId="1543"/>
            <ac:spMk id="78" creationId="{90EE0D9E-116D-0641-2EAB-A1BB26047996}"/>
          </ac:spMkLst>
        </pc:spChg>
        <pc:spChg chg="add mod">
          <ac:chgData name="Mohamed Abuella" userId="f0c53cbd-2cd9-4eb2-b036-7340ae5a781e" providerId="ADAL" clId="{D14E6DFD-5F5D-47D2-81F0-17488EF59E6B}" dt="2022-12-20T03:19:20.099" v="2005" actId="164"/>
          <ac:spMkLst>
            <pc:docMk/>
            <pc:sldMk cId="3878895639" sldId="1543"/>
            <ac:spMk id="79" creationId="{6D731059-93E6-E523-DE5F-4A96A0A81095}"/>
          </ac:spMkLst>
        </pc:spChg>
        <pc:spChg chg="add mod">
          <ac:chgData name="Mohamed Abuella" userId="f0c53cbd-2cd9-4eb2-b036-7340ae5a781e" providerId="ADAL" clId="{D14E6DFD-5F5D-47D2-81F0-17488EF59E6B}" dt="2022-12-20T03:22:22.379" v="2096" actId="207"/>
          <ac:spMkLst>
            <pc:docMk/>
            <pc:sldMk cId="3878895639" sldId="1543"/>
            <ac:spMk id="80" creationId="{34A12508-B2D4-2760-77D2-699EAE736D64}"/>
          </ac:spMkLst>
        </pc:spChg>
        <pc:spChg chg="add mod ord">
          <ac:chgData name="Mohamed Abuella" userId="f0c53cbd-2cd9-4eb2-b036-7340ae5a781e" providerId="ADAL" clId="{D14E6DFD-5F5D-47D2-81F0-17488EF59E6B}" dt="2022-12-20T03:19:20.099" v="2005" actId="164"/>
          <ac:spMkLst>
            <pc:docMk/>
            <pc:sldMk cId="3878895639" sldId="1543"/>
            <ac:spMk id="81" creationId="{83A3D5B1-D171-25C1-E125-780892B0D388}"/>
          </ac:spMkLst>
        </pc:spChg>
        <pc:spChg chg="add del mod">
          <ac:chgData name="Mohamed Abuella" userId="f0c53cbd-2cd9-4eb2-b036-7340ae5a781e" providerId="ADAL" clId="{D14E6DFD-5F5D-47D2-81F0-17488EF59E6B}" dt="2022-12-20T03:13:56.272" v="1883" actId="478"/>
          <ac:spMkLst>
            <pc:docMk/>
            <pc:sldMk cId="3878895639" sldId="1543"/>
            <ac:spMk id="82" creationId="{F58A042F-5729-1ACF-BE1F-88EA454E2F6F}"/>
          </ac:spMkLst>
        </pc:spChg>
        <pc:spChg chg="add del mod">
          <ac:chgData name="Mohamed Abuella" userId="f0c53cbd-2cd9-4eb2-b036-7340ae5a781e" providerId="ADAL" clId="{D14E6DFD-5F5D-47D2-81F0-17488EF59E6B}" dt="2022-12-20T03:13:20.484" v="1879" actId="478"/>
          <ac:spMkLst>
            <pc:docMk/>
            <pc:sldMk cId="3878895639" sldId="1543"/>
            <ac:spMk id="83" creationId="{DA3A4D63-8941-1A1C-43C5-A57FA52D2643}"/>
          </ac:spMkLst>
        </pc:spChg>
        <pc:spChg chg="add mod">
          <ac:chgData name="Mohamed Abuella" userId="f0c53cbd-2cd9-4eb2-b036-7340ae5a781e" providerId="ADAL" clId="{D14E6DFD-5F5D-47D2-81F0-17488EF59E6B}" dt="2022-12-20T03:22:49.647" v="2101" actId="1036"/>
          <ac:spMkLst>
            <pc:docMk/>
            <pc:sldMk cId="3878895639" sldId="1543"/>
            <ac:spMk id="84" creationId="{1AE37427-DB70-BE06-E12D-2DDC016DD81C}"/>
          </ac:spMkLst>
        </pc:spChg>
        <pc:spChg chg="add del mod">
          <ac:chgData name="Mohamed Abuella" userId="f0c53cbd-2cd9-4eb2-b036-7340ae5a781e" providerId="ADAL" clId="{D14E6DFD-5F5D-47D2-81F0-17488EF59E6B}" dt="2022-12-20T03:18:32.238" v="1999"/>
          <ac:spMkLst>
            <pc:docMk/>
            <pc:sldMk cId="3878895639" sldId="1543"/>
            <ac:spMk id="105" creationId="{D830F54E-A7A3-F291-4A0A-562621D8847A}"/>
          </ac:spMkLst>
        </pc:spChg>
        <pc:spChg chg="add del mod">
          <ac:chgData name="Mohamed Abuella" userId="f0c53cbd-2cd9-4eb2-b036-7340ae5a781e" providerId="ADAL" clId="{D14E6DFD-5F5D-47D2-81F0-17488EF59E6B}" dt="2022-12-20T03:20:05.978" v="2011" actId="478"/>
          <ac:spMkLst>
            <pc:docMk/>
            <pc:sldMk cId="3878895639" sldId="1543"/>
            <ac:spMk id="109" creationId="{B593610C-99F5-9302-035B-4BD662A86537}"/>
          </ac:spMkLst>
        </pc:spChg>
        <pc:grpChg chg="add del mod">
          <ac:chgData name="Mohamed Abuella" userId="f0c53cbd-2cd9-4eb2-b036-7340ae5a781e" providerId="ADAL" clId="{D14E6DFD-5F5D-47D2-81F0-17488EF59E6B}" dt="2022-12-20T22:33:19.588" v="4863"/>
          <ac:grpSpMkLst>
            <pc:docMk/>
            <pc:sldMk cId="3878895639" sldId="1543"/>
            <ac:grpSpMk id="3" creationId="{4FECCB67-DAC3-7887-3A53-7C1597FA65AA}"/>
          </ac:grpSpMkLst>
        </pc:grpChg>
        <pc:grpChg chg="add mod">
          <ac:chgData name="Mohamed Abuella" userId="f0c53cbd-2cd9-4eb2-b036-7340ae5a781e" providerId="ADAL" clId="{D14E6DFD-5F5D-47D2-81F0-17488EF59E6B}" dt="2022-12-20T11:38:49.169" v="3451" actId="1076"/>
          <ac:grpSpMkLst>
            <pc:docMk/>
            <pc:sldMk cId="3878895639" sldId="1543"/>
            <ac:grpSpMk id="17" creationId="{AEA5BE53-EF8E-6C9D-E110-518D23184660}"/>
          </ac:grpSpMkLst>
        </pc:grpChg>
        <pc:grpChg chg="add mod ord">
          <ac:chgData name="Mohamed Abuella" userId="f0c53cbd-2cd9-4eb2-b036-7340ae5a781e" providerId="ADAL" clId="{D14E6DFD-5F5D-47D2-81F0-17488EF59E6B}" dt="2022-12-20T06:12:48.899" v="2667" actId="164"/>
          <ac:grpSpMkLst>
            <pc:docMk/>
            <pc:sldMk cId="3878895639" sldId="1543"/>
            <ac:grpSpMk id="108" creationId="{F2D2FAD8-B9AD-07E4-CA9D-B293EFD2D1FA}"/>
          </ac:grpSpMkLst>
        </pc:grpChg>
        <pc:picChg chg="del">
          <ac:chgData name="Mohamed Abuella" userId="f0c53cbd-2cd9-4eb2-b036-7340ae5a781e" providerId="ADAL" clId="{D14E6DFD-5F5D-47D2-81F0-17488EF59E6B}" dt="2022-12-20T03:00:48.177" v="1266" actId="478"/>
          <ac:picMkLst>
            <pc:docMk/>
            <pc:sldMk cId="3878895639" sldId="1543"/>
            <ac:picMk id="4" creationId="{75B6359E-28FF-ACB9-63FD-8C39338C9790}"/>
          </ac:picMkLst>
        </pc:picChg>
        <pc:picChg chg="del mod">
          <ac:chgData name="Mohamed Abuella" userId="f0c53cbd-2cd9-4eb2-b036-7340ae5a781e" providerId="ADAL" clId="{D14E6DFD-5F5D-47D2-81F0-17488EF59E6B}" dt="2022-12-20T22:33:14.624" v="4861" actId="478"/>
          <ac:picMkLst>
            <pc:docMk/>
            <pc:sldMk cId="3878895639" sldId="1543"/>
            <ac:picMk id="19" creationId="{8D5FC0C6-A935-CFAB-52F4-F560CFFC96F3}"/>
          </ac:picMkLst>
        </pc:picChg>
        <pc:picChg chg="add mod modCrop">
          <ac:chgData name="Mohamed Abuella" userId="f0c53cbd-2cd9-4eb2-b036-7340ae5a781e" providerId="ADAL" clId="{D14E6DFD-5F5D-47D2-81F0-17488EF59E6B}" dt="2022-12-20T22:37:27.057" v="4910" actId="1076"/>
          <ac:picMkLst>
            <pc:docMk/>
            <pc:sldMk cId="3878895639" sldId="1543"/>
            <ac:picMk id="25" creationId="{5E48D788-D19D-C774-8958-CFA26CD40746}"/>
          </ac:picMkLst>
        </pc:picChg>
        <pc:cxnChg chg="add mod ord">
          <ac:chgData name="Mohamed Abuella" userId="f0c53cbd-2cd9-4eb2-b036-7340ae5a781e" providerId="ADAL" clId="{D14E6DFD-5F5D-47D2-81F0-17488EF59E6B}" dt="2022-12-20T06:12:48.899" v="2667" actId="164"/>
          <ac:cxnSpMkLst>
            <pc:docMk/>
            <pc:sldMk cId="3878895639" sldId="1543"/>
            <ac:cxnSpMk id="12" creationId="{B374AB17-7447-2F21-7D86-B55773839C74}"/>
          </ac:cxnSpMkLst>
        </pc:cxnChg>
        <pc:cxnChg chg="add del mod">
          <ac:chgData name="Mohamed Abuella" userId="f0c53cbd-2cd9-4eb2-b036-7340ae5a781e" providerId="ADAL" clId="{D14E6DFD-5F5D-47D2-81F0-17488EF59E6B}" dt="2022-12-20T22:33:19.588" v="4863"/>
          <ac:cxnSpMkLst>
            <pc:docMk/>
            <pc:sldMk cId="3878895639" sldId="1543"/>
            <ac:cxnSpMk id="24" creationId="{EAA9D62E-BBE4-E7B6-1297-C9548BAF32D8}"/>
          </ac:cxnSpMkLst>
        </pc:cxnChg>
        <pc:cxnChg chg="add mod">
          <ac:chgData name="Mohamed Abuella" userId="f0c53cbd-2cd9-4eb2-b036-7340ae5a781e" providerId="ADAL" clId="{D14E6DFD-5F5D-47D2-81F0-17488EF59E6B}" dt="2022-12-20T03:19:20.099" v="2005" actId="164"/>
          <ac:cxnSpMkLst>
            <pc:docMk/>
            <pc:sldMk cId="3878895639" sldId="1543"/>
            <ac:cxnSpMk id="54" creationId="{364B98A8-3A73-B0A5-B6E1-AD745AD09C0A}"/>
          </ac:cxnSpMkLst>
        </pc:cxnChg>
        <pc:cxnChg chg="add mod">
          <ac:chgData name="Mohamed Abuella" userId="f0c53cbd-2cd9-4eb2-b036-7340ae5a781e" providerId="ADAL" clId="{D14E6DFD-5F5D-47D2-81F0-17488EF59E6B}" dt="2022-12-20T03:19:20.099" v="2005" actId="164"/>
          <ac:cxnSpMkLst>
            <pc:docMk/>
            <pc:sldMk cId="3878895639" sldId="1543"/>
            <ac:cxnSpMk id="55" creationId="{8C56851B-5D4C-5B29-67A0-054922B543EA}"/>
          </ac:cxnSpMkLst>
        </pc:cxnChg>
        <pc:cxnChg chg="add mod ord">
          <ac:chgData name="Mohamed Abuella" userId="f0c53cbd-2cd9-4eb2-b036-7340ae5a781e" providerId="ADAL" clId="{D14E6DFD-5F5D-47D2-81F0-17488EF59E6B}" dt="2022-12-20T03:24:23.097" v="2114" actId="1582"/>
          <ac:cxnSpMkLst>
            <pc:docMk/>
            <pc:sldMk cId="3878895639" sldId="1543"/>
            <ac:cxnSpMk id="86" creationId="{534A272A-7034-F879-3941-A7D6BF596DD9}"/>
          </ac:cxnSpMkLst>
        </pc:cxnChg>
        <pc:cxnChg chg="add mod">
          <ac:chgData name="Mohamed Abuella" userId="f0c53cbd-2cd9-4eb2-b036-7340ae5a781e" providerId="ADAL" clId="{D14E6DFD-5F5D-47D2-81F0-17488EF59E6B}" dt="2022-12-20T03:24:23.097" v="2114" actId="1582"/>
          <ac:cxnSpMkLst>
            <pc:docMk/>
            <pc:sldMk cId="3878895639" sldId="1543"/>
            <ac:cxnSpMk id="88" creationId="{637B78CE-8E45-BD32-9893-7EB693FCD0AB}"/>
          </ac:cxnSpMkLst>
        </pc:cxnChg>
        <pc:cxnChg chg="add mod">
          <ac:chgData name="Mohamed Abuella" userId="f0c53cbd-2cd9-4eb2-b036-7340ae5a781e" providerId="ADAL" clId="{D14E6DFD-5F5D-47D2-81F0-17488EF59E6B}" dt="2022-12-20T03:24:23.097" v="2114" actId="1582"/>
          <ac:cxnSpMkLst>
            <pc:docMk/>
            <pc:sldMk cId="3878895639" sldId="1543"/>
            <ac:cxnSpMk id="99" creationId="{F9BA382E-03FE-69FC-BD2E-E838222A6A1F}"/>
          </ac:cxnSpMkLst>
        </pc:cxnChg>
      </pc:sldChg>
      <pc:sldChg chg="addSp delSp modSp add mod">
        <pc:chgData name="Mohamed Abuella" userId="f0c53cbd-2cd9-4eb2-b036-7340ae5a781e" providerId="ADAL" clId="{D14E6DFD-5F5D-47D2-81F0-17488EF59E6B}" dt="2022-12-20T22:30:02.889" v="4852" actId="1076"/>
        <pc:sldMkLst>
          <pc:docMk/>
          <pc:sldMk cId="4159880831" sldId="1544"/>
        </pc:sldMkLst>
        <pc:spChg chg="mod">
          <ac:chgData name="Mohamed Abuella" userId="f0c53cbd-2cd9-4eb2-b036-7340ae5a781e" providerId="ADAL" clId="{D14E6DFD-5F5D-47D2-81F0-17488EF59E6B}" dt="2022-12-20T21:49:26.705" v="3849" actId="1036"/>
          <ac:spMkLst>
            <pc:docMk/>
            <pc:sldMk cId="4159880831" sldId="1544"/>
            <ac:spMk id="2" creationId="{3835FFE2-6451-C2A7-0639-6C27670EBE71}"/>
          </ac:spMkLst>
        </pc:spChg>
        <pc:spChg chg="mod">
          <ac:chgData name="Mohamed Abuella" userId="f0c53cbd-2cd9-4eb2-b036-7340ae5a781e" providerId="ADAL" clId="{D14E6DFD-5F5D-47D2-81F0-17488EF59E6B}" dt="2022-12-20T21:44:59.004" v="3702" actId="207"/>
          <ac:spMkLst>
            <pc:docMk/>
            <pc:sldMk cId="4159880831" sldId="1544"/>
            <ac:spMk id="4" creationId="{6AB3A31B-7ED9-21EC-FA16-3BD38B364DBA}"/>
          </ac:spMkLst>
        </pc:spChg>
        <pc:spChg chg="mod">
          <ac:chgData name="Mohamed Abuella" userId="f0c53cbd-2cd9-4eb2-b036-7340ae5a781e" providerId="ADAL" clId="{D14E6DFD-5F5D-47D2-81F0-17488EF59E6B}" dt="2022-12-20T21:49:26.705" v="3849" actId="1036"/>
          <ac:spMkLst>
            <pc:docMk/>
            <pc:sldMk cId="4159880831" sldId="1544"/>
            <ac:spMk id="5" creationId="{B3CCC4C7-5C23-B5FD-61C5-AB4BCFB58B63}"/>
          </ac:spMkLst>
        </pc:spChg>
        <pc:spChg chg="add del mod">
          <ac:chgData name="Mohamed Abuella" userId="f0c53cbd-2cd9-4eb2-b036-7340ae5a781e" providerId="ADAL" clId="{D14E6DFD-5F5D-47D2-81F0-17488EF59E6B}" dt="2022-12-20T22:30:02.889" v="4852" actId="1076"/>
          <ac:spMkLst>
            <pc:docMk/>
            <pc:sldMk cId="4159880831" sldId="1544"/>
            <ac:spMk id="7" creationId="{0F828DC3-9092-ECF2-FC3D-ACB3209AB7A3}"/>
          </ac:spMkLst>
        </pc:spChg>
        <pc:spChg chg="mod">
          <ac:chgData name="Mohamed Abuella" userId="f0c53cbd-2cd9-4eb2-b036-7340ae5a781e" providerId="ADAL" clId="{D14E6DFD-5F5D-47D2-81F0-17488EF59E6B}" dt="2022-12-20T22:24:42.217" v="4815" actId="20577"/>
          <ac:spMkLst>
            <pc:docMk/>
            <pc:sldMk cId="4159880831" sldId="1544"/>
            <ac:spMk id="8" creationId="{F3C038A6-B367-A9F9-2657-268552A534AB}"/>
          </ac:spMkLst>
        </pc:spChg>
        <pc:spChg chg="del mod">
          <ac:chgData name="Mohamed Abuella" userId="f0c53cbd-2cd9-4eb2-b036-7340ae5a781e" providerId="ADAL" clId="{D14E6DFD-5F5D-47D2-81F0-17488EF59E6B}" dt="2022-12-20T22:27:38.837" v="4816" actId="478"/>
          <ac:spMkLst>
            <pc:docMk/>
            <pc:sldMk cId="4159880831" sldId="1544"/>
            <ac:spMk id="9" creationId="{4F176792-3A3E-669B-CFC6-74B6A74E52F6}"/>
          </ac:spMkLst>
        </pc:spChg>
        <pc:spChg chg="add del mod">
          <ac:chgData name="Mohamed Abuella" userId="f0c53cbd-2cd9-4eb2-b036-7340ae5a781e" providerId="ADAL" clId="{D14E6DFD-5F5D-47D2-81F0-17488EF59E6B}" dt="2022-12-20T21:44:05.367" v="3693" actId="22"/>
          <ac:spMkLst>
            <pc:docMk/>
            <pc:sldMk cId="4159880831" sldId="1544"/>
            <ac:spMk id="10" creationId="{C99E3D3E-C026-A133-B58D-8098F9038EC9}"/>
          </ac:spMkLst>
        </pc:spChg>
        <pc:spChg chg="add del mod">
          <ac:chgData name="Mohamed Abuella" userId="f0c53cbd-2cd9-4eb2-b036-7340ae5a781e" providerId="ADAL" clId="{D14E6DFD-5F5D-47D2-81F0-17488EF59E6B}" dt="2022-12-20T22:28:57.216" v="4832" actId="21"/>
          <ac:spMkLst>
            <pc:docMk/>
            <pc:sldMk cId="4159880831" sldId="1544"/>
            <ac:spMk id="14" creationId="{99320D5A-FDE6-FAB1-80DF-9B50C1BC8FC1}"/>
          </ac:spMkLst>
        </pc:spChg>
        <pc:spChg chg="add del mod">
          <ac:chgData name="Mohamed Abuella" userId="f0c53cbd-2cd9-4eb2-b036-7340ae5a781e" providerId="ADAL" clId="{D14E6DFD-5F5D-47D2-81F0-17488EF59E6B}" dt="2022-12-20T22:29:13.326" v="4837"/>
          <ac:spMkLst>
            <pc:docMk/>
            <pc:sldMk cId="4159880831" sldId="1544"/>
            <ac:spMk id="15" creationId="{A5E6FA58-6BAD-99E5-6BC3-71FDF70509E8}"/>
          </ac:spMkLst>
        </pc:spChg>
        <pc:spChg chg="del">
          <ac:chgData name="Mohamed Abuella" userId="f0c53cbd-2cd9-4eb2-b036-7340ae5a781e" providerId="ADAL" clId="{D14E6DFD-5F5D-47D2-81F0-17488EF59E6B}" dt="2022-12-20T21:41:52.087" v="3653" actId="478"/>
          <ac:spMkLst>
            <pc:docMk/>
            <pc:sldMk cId="4159880831" sldId="1544"/>
            <ac:spMk id="18" creationId="{C3CD102A-4F8C-83A8-8E1F-6168D16711DC}"/>
          </ac:spMkLst>
        </pc:spChg>
        <pc:spChg chg="mod">
          <ac:chgData name="Mohamed Abuella" userId="f0c53cbd-2cd9-4eb2-b036-7340ae5a781e" providerId="ADAL" clId="{D14E6DFD-5F5D-47D2-81F0-17488EF59E6B}" dt="2022-12-20T21:44:25.153" v="3697" actId="207"/>
          <ac:spMkLst>
            <pc:docMk/>
            <pc:sldMk cId="4159880831" sldId="1544"/>
            <ac:spMk id="21" creationId="{61ED5824-1530-6220-48CD-45B799868449}"/>
          </ac:spMkLst>
        </pc:spChg>
        <pc:spChg chg="mod">
          <ac:chgData name="Mohamed Abuella" userId="f0c53cbd-2cd9-4eb2-b036-7340ae5a781e" providerId="ADAL" clId="{D14E6DFD-5F5D-47D2-81F0-17488EF59E6B}" dt="2022-12-20T21:45:13.370" v="3704" actId="207"/>
          <ac:spMkLst>
            <pc:docMk/>
            <pc:sldMk cId="4159880831" sldId="1544"/>
            <ac:spMk id="32" creationId="{5A25042C-4320-B947-D777-3A7C942F3671}"/>
          </ac:spMkLst>
        </pc:spChg>
        <pc:spChg chg="mod">
          <ac:chgData name="Mohamed Abuella" userId="f0c53cbd-2cd9-4eb2-b036-7340ae5a781e" providerId="ADAL" clId="{D14E6DFD-5F5D-47D2-81F0-17488EF59E6B}" dt="2022-12-20T22:00:18.751" v="4020" actId="20577"/>
          <ac:spMkLst>
            <pc:docMk/>
            <pc:sldMk cId="4159880831" sldId="1544"/>
            <ac:spMk id="42" creationId="{FE12B2DC-AE97-656B-705A-92C962866E3C}"/>
          </ac:spMkLst>
        </pc:spChg>
        <pc:spChg chg="mod">
          <ac:chgData name="Mohamed Abuella" userId="f0c53cbd-2cd9-4eb2-b036-7340ae5a781e" providerId="ADAL" clId="{D14E6DFD-5F5D-47D2-81F0-17488EF59E6B}" dt="2022-12-20T21:49:26.705" v="3849" actId="1036"/>
          <ac:spMkLst>
            <pc:docMk/>
            <pc:sldMk cId="4159880831" sldId="1544"/>
            <ac:spMk id="47" creationId="{1810D4A3-F4F3-B033-855E-11D0938EDCCA}"/>
          </ac:spMkLst>
        </pc:spChg>
        <pc:spChg chg="mod">
          <ac:chgData name="Mohamed Abuella" userId="f0c53cbd-2cd9-4eb2-b036-7340ae5a781e" providerId="ADAL" clId="{D14E6DFD-5F5D-47D2-81F0-17488EF59E6B}" dt="2022-12-20T21:49:26.705" v="3849" actId="1036"/>
          <ac:spMkLst>
            <pc:docMk/>
            <pc:sldMk cId="4159880831" sldId="1544"/>
            <ac:spMk id="49" creationId="{0E004A9D-2C4B-A7E2-7782-8CCF83E8E432}"/>
          </ac:spMkLst>
        </pc:spChg>
        <pc:spChg chg="mod">
          <ac:chgData name="Mohamed Abuella" userId="f0c53cbd-2cd9-4eb2-b036-7340ae5a781e" providerId="ADAL" clId="{D14E6DFD-5F5D-47D2-81F0-17488EF59E6B}" dt="2022-12-20T22:24:30.918" v="4807" actId="20577"/>
          <ac:spMkLst>
            <pc:docMk/>
            <pc:sldMk cId="4159880831" sldId="1544"/>
            <ac:spMk id="55" creationId="{8F7ADC1F-59A5-C7E3-F8F9-AB931AC155DC}"/>
          </ac:spMkLst>
        </pc:spChg>
        <pc:spChg chg="mod">
          <ac:chgData name="Mohamed Abuella" userId="f0c53cbd-2cd9-4eb2-b036-7340ae5a781e" providerId="ADAL" clId="{D14E6DFD-5F5D-47D2-81F0-17488EF59E6B}" dt="2022-12-20T21:49:26.705" v="3849" actId="1036"/>
          <ac:spMkLst>
            <pc:docMk/>
            <pc:sldMk cId="4159880831" sldId="1544"/>
            <ac:spMk id="56" creationId="{BBB1A419-AE2B-36F1-AB6F-0005B2337999}"/>
          </ac:spMkLst>
        </pc:spChg>
        <pc:grpChg chg="mod">
          <ac:chgData name="Mohamed Abuella" userId="f0c53cbd-2cd9-4eb2-b036-7340ae5a781e" providerId="ADAL" clId="{D14E6DFD-5F5D-47D2-81F0-17488EF59E6B}" dt="2022-12-20T21:49:26.705" v="3849" actId="1036"/>
          <ac:grpSpMkLst>
            <pc:docMk/>
            <pc:sldMk cId="4159880831" sldId="1544"/>
            <ac:grpSpMk id="3" creationId="{8360A43D-C877-2E2F-DE3A-6F55198928F8}"/>
          </ac:grpSpMkLst>
        </pc:grpChg>
        <pc:cxnChg chg="add del mod">
          <ac:chgData name="Mohamed Abuella" userId="f0c53cbd-2cd9-4eb2-b036-7340ae5a781e" providerId="ADAL" clId="{D14E6DFD-5F5D-47D2-81F0-17488EF59E6B}" dt="2022-12-20T22:28:26.902" v="4821" actId="478"/>
          <ac:cxnSpMkLst>
            <pc:docMk/>
            <pc:sldMk cId="4159880831" sldId="1544"/>
            <ac:cxnSpMk id="11" creationId="{EE195FC0-0DBB-B786-F844-223C575D5AA3}"/>
          </ac:cxnSpMkLst>
        </pc:cxnChg>
      </pc:sldChg>
      <pc:sldChg chg="addSp delSp modSp add del mod">
        <pc:chgData name="Mohamed Abuella" userId="f0c53cbd-2cd9-4eb2-b036-7340ae5a781e" providerId="ADAL" clId="{D14E6DFD-5F5D-47D2-81F0-17488EF59E6B}" dt="2022-12-20T05:57:50.787" v="2392" actId="47"/>
        <pc:sldMkLst>
          <pc:docMk/>
          <pc:sldMk cId="4176319617" sldId="1544"/>
        </pc:sldMkLst>
        <pc:spChg chg="add mod">
          <ac:chgData name="Mohamed Abuella" userId="f0c53cbd-2cd9-4eb2-b036-7340ae5a781e" providerId="ADAL" clId="{D14E6DFD-5F5D-47D2-81F0-17488EF59E6B}" dt="2022-12-20T05:46:50.609" v="2169" actId="1076"/>
          <ac:spMkLst>
            <pc:docMk/>
            <pc:sldMk cId="4176319617" sldId="1544"/>
            <ac:spMk id="6" creationId="{AEEA60D4-5942-AA64-7B1E-CC95A4DC6612}"/>
          </ac:spMkLst>
        </pc:spChg>
        <pc:spChg chg="del">
          <ac:chgData name="Mohamed Abuella" userId="f0c53cbd-2cd9-4eb2-b036-7340ae5a781e" providerId="ADAL" clId="{D14E6DFD-5F5D-47D2-81F0-17488EF59E6B}" dt="2022-12-20T05:46:08.480" v="2166" actId="478"/>
          <ac:spMkLst>
            <pc:docMk/>
            <pc:sldMk cId="4176319617" sldId="1544"/>
            <ac:spMk id="19" creationId="{3EF754AB-08C1-64D3-117B-E2F2AC8F5143}"/>
          </ac:spMkLst>
        </pc:spChg>
        <pc:graphicFrameChg chg="mod modGraphic">
          <ac:chgData name="Mohamed Abuella" userId="f0c53cbd-2cd9-4eb2-b036-7340ae5a781e" providerId="ADAL" clId="{D14E6DFD-5F5D-47D2-81F0-17488EF59E6B}" dt="2022-12-20T05:46:53.512" v="2170" actId="1076"/>
          <ac:graphicFrameMkLst>
            <pc:docMk/>
            <pc:sldMk cId="4176319617" sldId="1544"/>
            <ac:graphicFrameMk id="4" creationId="{1A058E12-2401-4E14-78FF-0416AE117DF2}"/>
          </ac:graphicFrameMkLst>
        </pc:graphicFrameChg>
        <pc:graphicFrameChg chg="mod modGraphic">
          <ac:chgData name="Mohamed Abuella" userId="f0c53cbd-2cd9-4eb2-b036-7340ae5a781e" providerId="ADAL" clId="{D14E6DFD-5F5D-47D2-81F0-17488EF59E6B}" dt="2022-12-20T05:47:05.893" v="2173" actId="1076"/>
          <ac:graphicFrameMkLst>
            <pc:docMk/>
            <pc:sldMk cId="4176319617" sldId="1544"/>
            <ac:graphicFrameMk id="5" creationId="{2364C20B-B7DB-2FB8-EFAC-3125AD5D5E44}"/>
          </ac:graphicFrameMkLst>
        </pc:graphicFrameChg>
      </pc:sldChg>
      <pc:sldChg chg="addSp delSp modSp add del mod">
        <pc:chgData name="Mohamed Abuella" userId="f0c53cbd-2cd9-4eb2-b036-7340ae5a781e" providerId="ADAL" clId="{D14E6DFD-5F5D-47D2-81F0-17488EF59E6B}" dt="2022-12-20T22:36:10.368" v="4899" actId="47"/>
        <pc:sldMkLst>
          <pc:docMk/>
          <pc:sldMk cId="3288806608" sldId="1545"/>
        </pc:sldMkLst>
        <pc:spChg chg="del">
          <ac:chgData name="Mohamed Abuella" userId="f0c53cbd-2cd9-4eb2-b036-7340ae5a781e" providerId="ADAL" clId="{D14E6DFD-5F5D-47D2-81F0-17488EF59E6B}" dt="2022-12-20T21:55:12.892" v="3857" actId="478"/>
          <ac:spMkLst>
            <pc:docMk/>
            <pc:sldMk cId="3288806608" sldId="1545"/>
            <ac:spMk id="2" creationId="{3835FFE2-6451-C2A7-0639-6C27670EBE71}"/>
          </ac:spMkLst>
        </pc:spChg>
        <pc:spChg chg="del">
          <ac:chgData name="Mohamed Abuella" userId="f0c53cbd-2cd9-4eb2-b036-7340ae5a781e" providerId="ADAL" clId="{D14E6DFD-5F5D-47D2-81F0-17488EF59E6B}" dt="2022-12-20T21:55:07.812" v="3855" actId="478"/>
          <ac:spMkLst>
            <pc:docMk/>
            <pc:sldMk cId="3288806608" sldId="1545"/>
            <ac:spMk id="4" creationId="{6AB3A31B-7ED9-21EC-FA16-3BD38B364DBA}"/>
          </ac:spMkLst>
        </pc:spChg>
        <pc:spChg chg="del">
          <ac:chgData name="Mohamed Abuella" userId="f0c53cbd-2cd9-4eb2-b036-7340ae5a781e" providerId="ADAL" clId="{D14E6DFD-5F5D-47D2-81F0-17488EF59E6B}" dt="2022-12-20T21:55:09.822" v="3856" actId="478"/>
          <ac:spMkLst>
            <pc:docMk/>
            <pc:sldMk cId="3288806608" sldId="1545"/>
            <ac:spMk id="7" creationId="{0F828DC3-9092-ECF2-FC3D-ACB3209AB7A3}"/>
          </ac:spMkLst>
        </pc:spChg>
        <pc:spChg chg="del">
          <ac:chgData name="Mohamed Abuella" userId="f0c53cbd-2cd9-4eb2-b036-7340ae5a781e" providerId="ADAL" clId="{D14E6DFD-5F5D-47D2-81F0-17488EF59E6B}" dt="2022-12-20T21:55:05.392" v="3854" actId="478"/>
          <ac:spMkLst>
            <pc:docMk/>
            <pc:sldMk cId="3288806608" sldId="1545"/>
            <ac:spMk id="8" creationId="{F3C038A6-B367-A9F9-2657-268552A534AB}"/>
          </ac:spMkLst>
        </pc:spChg>
        <pc:spChg chg="del mod">
          <ac:chgData name="Mohamed Abuella" userId="f0c53cbd-2cd9-4eb2-b036-7340ae5a781e" providerId="ADAL" clId="{D14E6DFD-5F5D-47D2-81F0-17488EF59E6B}" dt="2022-12-20T22:05:04.082" v="4061" actId="478"/>
          <ac:spMkLst>
            <pc:docMk/>
            <pc:sldMk cId="3288806608" sldId="1545"/>
            <ac:spMk id="9" creationId="{4F176792-3A3E-669B-CFC6-74B6A74E52F6}"/>
          </ac:spMkLst>
        </pc:spChg>
        <pc:spChg chg="add del">
          <ac:chgData name="Mohamed Abuella" userId="f0c53cbd-2cd9-4eb2-b036-7340ae5a781e" providerId="ADAL" clId="{D14E6DFD-5F5D-47D2-81F0-17488EF59E6B}" dt="2022-12-20T22:09:10.564" v="4269" actId="11529"/>
          <ac:spMkLst>
            <pc:docMk/>
            <pc:sldMk cId="3288806608" sldId="1545"/>
            <ac:spMk id="12" creationId="{BD488D91-D1AB-5141-C901-EFD612692906}"/>
          </ac:spMkLst>
        </pc:spChg>
        <pc:spChg chg="add del mod">
          <ac:chgData name="Mohamed Abuella" userId="f0c53cbd-2cd9-4eb2-b036-7340ae5a781e" providerId="ADAL" clId="{D14E6DFD-5F5D-47D2-81F0-17488EF59E6B}" dt="2022-12-20T22:10:59.725" v="4283" actId="478"/>
          <ac:spMkLst>
            <pc:docMk/>
            <pc:sldMk cId="3288806608" sldId="1545"/>
            <ac:spMk id="14" creationId="{F760390B-60D8-0B45-C6EF-7FC659F71D38}"/>
          </ac:spMkLst>
        </pc:spChg>
        <pc:spChg chg="add del mod">
          <ac:chgData name="Mohamed Abuella" userId="f0c53cbd-2cd9-4eb2-b036-7340ae5a781e" providerId="ADAL" clId="{D14E6DFD-5F5D-47D2-81F0-17488EF59E6B}" dt="2022-12-20T22:13:38.710" v="4294" actId="478"/>
          <ac:spMkLst>
            <pc:docMk/>
            <pc:sldMk cId="3288806608" sldId="1545"/>
            <ac:spMk id="20" creationId="{7FCBA604-07E1-63D2-4014-854060A36705}"/>
          </ac:spMkLst>
        </pc:spChg>
        <pc:spChg chg="mod">
          <ac:chgData name="Mohamed Abuella" userId="f0c53cbd-2cd9-4eb2-b036-7340ae5a781e" providerId="ADAL" clId="{D14E6DFD-5F5D-47D2-81F0-17488EF59E6B}" dt="2022-12-20T22:33:00.835" v="4859" actId="14100"/>
          <ac:spMkLst>
            <pc:docMk/>
            <pc:sldMk cId="3288806608" sldId="1545"/>
            <ac:spMk id="21" creationId="{61ED5824-1530-6220-48CD-45B799868449}"/>
          </ac:spMkLst>
        </pc:spChg>
        <pc:spChg chg="add del">
          <ac:chgData name="Mohamed Abuella" userId="f0c53cbd-2cd9-4eb2-b036-7340ae5a781e" providerId="ADAL" clId="{D14E6DFD-5F5D-47D2-81F0-17488EF59E6B}" dt="2022-12-20T22:14:54.750" v="4299" actId="478"/>
          <ac:spMkLst>
            <pc:docMk/>
            <pc:sldMk cId="3288806608" sldId="1545"/>
            <ac:spMk id="25" creationId="{DCA44348-4FA7-0C4D-A1B6-768FC47F1E11}"/>
          </ac:spMkLst>
        </pc:spChg>
        <pc:spChg chg="mod">
          <ac:chgData name="Mohamed Abuella" userId="f0c53cbd-2cd9-4eb2-b036-7340ae5a781e" providerId="ADAL" clId="{D14E6DFD-5F5D-47D2-81F0-17488EF59E6B}" dt="2022-12-20T22:32:46.552" v="4856" actId="14100"/>
          <ac:spMkLst>
            <pc:docMk/>
            <pc:sldMk cId="3288806608" sldId="1545"/>
            <ac:spMk id="42" creationId="{FE12B2DC-AE97-656B-705A-92C962866E3C}"/>
          </ac:spMkLst>
        </pc:spChg>
        <pc:spChg chg="mod">
          <ac:chgData name="Mohamed Abuella" userId="f0c53cbd-2cd9-4eb2-b036-7340ae5a781e" providerId="ADAL" clId="{D14E6DFD-5F5D-47D2-81F0-17488EF59E6B}" dt="2022-12-20T22:33:01.375" v="4860" actId="1076"/>
          <ac:spMkLst>
            <pc:docMk/>
            <pc:sldMk cId="3288806608" sldId="1545"/>
            <ac:spMk id="47" creationId="{1810D4A3-F4F3-B033-855E-11D0938EDCCA}"/>
          </ac:spMkLst>
        </pc:spChg>
        <pc:spChg chg="mod">
          <ac:chgData name="Mohamed Abuella" userId="f0c53cbd-2cd9-4eb2-b036-7340ae5a781e" providerId="ADAL" clId="{D14E6DFD-5F5D-47D2-81F0-17488EF59E6B}" dt="2022-12-20T21:55:33.242" v="3858" actId="1076"/>
          <ac:spMkLst>
            <pc:docMk/>
            <pc:sldMk cId="3288806608" sldId="1545"/>
            <ac:spMk id="49" creationId="{0E004A9D-2C4B-A7E2-7782-8CCF83E8E432}"/>
          </ac:spMkLst>
        </pc:spChg>
        <pc:spChg chg="mod">
          <ac:chgData name="Mohamed Abuella" userId="f0c53cbd-2cd9-4eb2-b036-7340ae5a781e" providerId="ADAL" clId="{D14E6DFD-5F5D-47D2-81F0-17488EF59E6B}" dt="2022-12-20T22:19:42.754" v="4490" actId="20577"/>
          <ac:spMkLst>
            <pc:docMk/>
            <pc:sldMk cId="3288806608" sldId="1545"/>
            <ac:spMk id="55" creationId="{8F7ADC1F-59A5-C7E3-F8F9-AB931AC155DC}"/>
          </ac:spMkLst>
        </pc:spChg>
        <pc:spChg chg="mod">
          <ac:chgData name="Mohamed Abuella" userId="f0c53cbd-2cd9-4eb2-b036-7340ae5a781e" providerId="ADAL" clId="{D14E6DFD-5F5D-47D2-81F0-17488EF59E6B}" dt="2022-12-20T22:03:44.429" v="4053" actId="20577"/>
          <ac:spMkLst>
            <pc:docMk/>
            <pc:sldMk cId="3288806608" sldId="1545"/>
            <ac:spMk id="56" creationId="{BBB1A419-AE2B-36F1-AB6F-0005B2337999}"/>
          </ac:spMkLst>
        </pc:spChg>
        <pc:grpChg chg="mod">
          <ac:chgData name="Mohamed Abuella" userId="f0c53cbd-2cd9-4eb2-b036-7340ae5a781e" providerId="ADAL" clId="{D14E6DFD-5F5D-47D2-81F0-17488EF59E6B}" dt="2022-12-20T22:32:40.012" v="4854" actId="14100"/>
          <ac:grpSpMkLst>
            <pc:docMk/>
            <pc:sldMk cId="3288806608" sldId="1545"/>
            <ac:grpSpMk id="3" creationId="{8360A43D-C877-2E2F-DE3A-6F55198928F8}"/>
          </ac:grpSpMkLst>
        </pc:grpChg>
        <pc:cxnChg chg="add del mod">
          <ac:chgData name="Mohamed Abuella" userId="f0c53cbd-2cd9-4eb2-b036-7340ae5a781e" providerId="ADAL" clId="{D14E6DFD-5F5D-47D2-81F0-17488EF59E6B}" dt="2022-12-20T22:09:31.920" v="4272" actId="478"/>
          <ac:cxnSpMkLst>
            <pc:docMk/>
            <pc:sldMk cId="3288806608" sldId="1545"/>
            <ac:cxnSpMk id="10" creationId="{2838745B-D494-2A6D-3537-8FBE8E282B92}"/>
          </ac:cxnSpMkLst>
        </pc:cxnChg>
        <pc:cxnChg chg="add del mod">
          <ac:chgData name="Mohamed Abuella" userId="f0c53cbd-2cd9-4eb2-b036-7340ae5a781e" providerId="ADAL" clId="{D14E6DFD-5F5D-47D2-81F0-17488EF59E6B}" dt="2022-12-20T22:12:16.985" v="4291" actId="478"/>
          <ac:cxnSpMkLst>
            <pc:docMk/>
            <pc:sldMk cId="3288806608" sldId="1545"/>
            <ac:cxnSpMk id="16" creationId="{73DB90CB-CC7E-DC0A-D6CE-50606D56AF23}"/>
          </ac:cxnSpMkLst>
        </pc:cxnChg>
        <pc:cxnChg chg="add mod">
          <ac:chgData name="Mohamed Abuella" userId="f0c53cbd-2cd9-4eb2-b036-7340ae5a781e" providerId="ADAL" clId="{D14E6DFD-5F5D-47D2-81F0-17488EF59E6B}" dt="2022-12-20T22:15:38.035" v="4307" actId="1076"/>
          <ac:cxnSpMkLst>
            <pc:docMk/>
            <pc:sldMk cId="3288806608" sldId="1545"/>
            <ac:cxnSpMk id="23" creationId="{0176E487-0E33-BAB5-AF87-193946590A9D}"/>
          </ac:cxnSpMkLst>
        </pc:cxnChg>
      </pc:sldChg>
    </pc:docChg>
  </pc:docChgLst>
  <pc:docChgLst>
    <pc:chgData name="Mohamed Abuella" userId="f0c53cbd-2cd9-4eb2-b036-7340ae5a781e" providerId="ADAL" clId="{97566688-32C3-438D-90C8-C0744BF2B050}"/>
    <pc:docChg chg="undo redo custSel addSld delSld modSld">
      <pc:chgData name="Mohamed Abuella" userId="f0c53cbd-2cd9-4eb2-b036-7340ae5a781e" providerId="ADAL" clId="{97566688-32C3-438D-90C8-C0744BF2B050}" dt="2022-12-20T02:16:25.329" v="886" actId="14100"/>
      <pc:docMkLst>
        <pc:docMk/>
      </pc:docMkLst>
      <pc:sldChg chg="addSp delSp modSp add mod">
        <pc:chgData name="Mohamed Abuella" userId="f0c53cbd-2cd9-4eb2-b036-7340ae5a781e" providerId="ADAL" clId="{97566688-32C3-438D-90C8-C0744BF2B050}" dt="2022-12-20T01:59:47.192" v="559" actId="21"/>
        <pc:sldMkLst>
          <pc:docMk/>
          <pc:sldMk cId="2468833361" sldId="1231"/>
        </pc:sldMkLst>
        <pc:spChg chg="add mod">
          <ac:chgData name="Mohamed Abuella" userId="f0c53cbd-2cd9-4eb2-b036-7340ae5a781e" providerId="ADAL" clId="{97566688-32C3-438D-90C8-C0744BF2B050}" dt="2022-12-20T01:39:59.528" v="199"/>
          <ac:spMkLst>
            <pc:docMk/>
            <pc:sldMk cId="2468833361" sldId="1231"/>
            <ac:spMk id="2" creationId="{7167237C-B6BB-C743-42E3-D14369C78F50}"/>
          </ac:spMkLst>
        </pc:spChg>
        <pc:spChg chg="add del mod">
          <ac:chgData name="Mohamed Abuella" userId="f0c53cbd-2cd9-4eb2-b036-7340ae5a781e" providerId="ADAL" clId="{97566688-32C3-438D-90C8-C0744BF2B050}" dt="2022-12-20T01:40:31.610" v="204" actId="21"/>
          <ac:spMkLst>
            <pc:docMk/>
            <pc:sldMk cId="2468833361" sldId="1231"/>
            <ac:spMk id="4" creationId="{7CDDC32E-E826-2682-2807-805442AD3F2D}"/>
          </ac:spMkLst>
        </pc:spChg>
        <pc:spChg chg="del mod">
          <ac:chgData name="Mohamed Abuella" userId="f0c53cbd-2cd9-4eb2-b036-7340ae5a781e" providerId="ADAL" clId="{97566688-32C3-438D-90C8-C0744BF2B050}" dt="2022-12-20T01:58:31.119" v="550" actId="21"/>
          <ac:spMkLst>
            <pc:docMk/>
            <pc:sldMk cId="2468833361" sldId="1231"/>
            <ac:spMk id="7" creationId="{3E533B84-4D1C-519C-B1B5-372B395F1014}"/>
          </ac:spMkLst>
        </pc:spChg>
        <pc:spChg chg="add del mod">
          <ac:chgData name="Mohamed Abuella" userId="f0c53cbd-2cd9-4eb2-b036-7340ae5a781e" providerId="ADAL" clId="{97566688-32C3-438D-90C8-C0744BF2B050}" dt="2022-12-20T01:40:31.610" v="204" actId="21"/>
          <ac:spMkLst>
            <pc:docMk/>
            <pc:sldMk cId="2468833361" sldId="1231"/>
            <ac:spMk id="8" creationId="{43010211-B4E1-5B41-CEBD-42C3C74CF2F5}"/>
          </ac:spMkLst>
        </pc:spChg>
        <pc:spChg chg="del mod">
          <ac:chgData name="Mohamed Abuella" userId="f0c53cbd-2cd9-4eb2-b036-7340ae5a781e" providerId="ADAL" clId="{97566688-32C3-438D-90C8-C0744BF2B050}" dt="2022-12-20T01:58:31.119" v="550" actId="21"/>
          <ac:spMkLst>
            <pc:docMk/>
            <pc:sldMk cId="2468833361" sldId="1231"/>
            <ac:spMk id="9" creationId="{B1C6268F-2279-1D62-CFDC-5904EB79E286}"/>
          </ac:spMkLst>
        </pc:spChg>
        <pc:spChg chg="del">
          <ac:chgData name="Mohamed Abuella" userId="f0c53cbd-2cd9-4eb2-b036-7340ae5a781e" providerId="ADAL" clId="{97566688-32C3-438D-90C8-C0744BF2B050}" dt="2022-12-20T01:28:14.281" v="11" actId="478"/>
          <ac:spMkLst>
            <pc:docMk/>
            <pc:sldMk cId="2468833361" sldId="1231"/>
            <ac:spMk id="11" creationId="{AE90561E-1111-77B9-6469-C1FDB6502DDA}"/>
          </ac:spMkLst>
        </pc:spChg>
        <pc:spChg chg="add del mod">
          <ac:chgData name="Mohamed Abuella" userId="f0c53cbd-2cd9-4eb2-b036-7340ae5a781e" providerId="ADAL" clId="{97566688-32C3-438D-90C8-C0744BF2B050}" dt="2022-12-20T01:40:31.610" v="204" actId="21"/>
          <ac:spMkLst>
            <pc:docMk/>
            <pc:sldMk cId="2468833361" sldId="1231"/>
            <ac:spMk id="12" creationId="{D94390BB-5808-6CAF-8BEE-8DE99582D117}"/>
          </ac:spMkLst>
        </pc:spChg>
        <pc:spChg chg="del mod">
          <ac:chgData name="Mohamed Abuella" userId="f0c53cbd-2cd9-4eb2-b036-7340ae5a781e" providerId="ADAL" clId="{97566688-32C3-438D-90C8-C0744BF2B050}" dt="2022-12-20T01:51:35.585" v="417" actId="478"/>
          <ac:spMkLst>
            <pc:docMk/>
            <pc:sldMk cId="2468833361" sldId="1231"/>
            <ac:spMk id="13" creationId="{B7EC8F2A-8CFF-56CD-6B13-B50162ACC6FA}"/>
          </ac:spMkLst>
        </pc:spChg>
        <pc:spChg chg="add mod">
          <ac:chgData name="Mohamed Abuella" userId="f0c53cbd-2cd9-4eb2-b036-7340ae5a781e" providerId="ADAL" clId="{97566688-32C3-438D-90C8-C0744BF2B050}" dt="2022-12-20T01:50:54.413" v="402"/>
          <ac:spMkLst>
            <pc:docMk/>
            <pc:sldMk cId="2468833361" sldId="1231"/>
            <ac:spMk id="14" creationId="{721110A5-B4D1-AD5A-19B3-9D7A36EE4965}"/>
          </ac:spMkLst>
        </pc:spChg>
        <pc:spChg chg="add mod">
          <ac:chgData name="Mohamed Abuella" userId="f0c53cbd-2cd9-4eb2-b036-7340ae5a781e" providerId="ADAL" clId="{97566688-32C3-438D-90C8-C0744BF2B050}" dt="2022-12-20T01:51:42.931" v="427" actId="20577"/>
          <ac:spMkLst>
            <pc:docMk/>
            <pc:sldMk cId="2468833361" sldId="1231"/>
            <ac:spMk id="15" creationId="{2CB574CD-8234-6E28-1902-4117545FEFD5}"/>
          </ac:spMkLst>
        </pc:spChg>
        <pc:spChg chg="add del mod">
          <ac:chgData name="Mohamed Abuella" userId="f0c53cbd-2cd9-4eb2-b036-7340ae5a781e" providerId="ADAL" clId="{97566688-32C3-438D-90C8-C0744BF2B050}" dt="2022-12-20T01:51:56.886" v="429"/>
          <ac:spMkLst>
            <pc:docMk/>
            <pc:sldMk cId="2468833361" sldId="1231"/>
            <ac:spMk id="16" creationId="{5D018C0D-1DE9-7F59-C77F-ED054662F530}"/>
          </ac:spMkLst>
        </pc:spChg>
        <pc:spChg chg="add mod">
          <ac:chgData name="Mohamed Abuella" userId="f0c53cbd-2cd9-4eb2-b036-7340ae5a781e" providerId="ADAL" clId="{97566688-32C3-438D-90C8-C0744BF2B050}" dt="2022-12-20T01:57:33.868" v="542" actId="164"/>
          <ac:spMkLst>
            <pc:docMk/>
            <pc:sldMk cId="2468833361" sldId="1231"/>
            <ac:spMk id="17" creationId="{59631864-6AB0-D6B6-FBA0-F9F95EDD0F88}"/>
          </ac:spMkLst>
        </pc:spChg>
        <pc:spChg chg="add mod">
          <ac:chgData name="Mohamed Abuella" userId="f0c53cbd-2cd9-4eb2-b036-7340ae5a781e" providerId="ADAL" clId="{97566688-32C3-438D-90C8-C0744BF2B050}" dt="2022-12-20T01:57:26.284" v="541" actId="164"/>
          <ac:spMkLst>
            <pc:docMk/>
            <pc:sldMk cId="2468833361" sldId="1231"/>
            <ac:spMk id="18" creationId="{0DB7FED8-4E7C-8B38-4726-E28653801D14}"/>
          </ac:spMkLst>
        </pc:spChg>
        <pc:spChg chg="add mod">
          <ac:chgData name="Mohamed Abuella" userId="f0c53cbd-2cd9-4eb2-b036-7340ae5a781e" providerId="ADAL" clId="{97566688-32C3-438D-90C8-C0744BF2B050}" dt="2022-12-20T01:58:42.223" v="554"/>
          <ac:spMkLst>
            <pc:docMk/>
            <pc:sldMk cId="2468833361" sldId="1231"/>
            <ac:spMk id="23" creationId="{32CEA6FE-267A-8A0D-BF5B-4D40A8A0B87E}"/>
          </ac:spMkLst>
        </pc:spChg>
        <pc:spChg chg="add mod">
          <ac:chgData name="Mohamed Abuella" userId="f0c53cbd-2cd9-4eb2-b036-7340ae5a781e" providerId="ADAL" clId="{97566688-32C3-438D-90C8-C0744BF2B050}" dt="2022-12-20T01:58:42.223" v="554"/>
          <ac:spMkLst>
            <pc:docMk/>
            <pc:sldMk cId="2468833361" sldId="1231"/>
            <ac:spMk id="24" creationId="{D08BFD74-B74B-AB0E-A89B-32C087A9D10F}"/>
          </ac:spMkLst>
        </pc:spChg>
        <pc:spChg chg="mod">
          <ac:chgData name="Mohamed Abuella" userId="f0c53cbd-2cd9-4eb2-b036-7340ae5a781e" providerId="ADAL" clId="{97566688-32C3-438D-90C8-C0744BF2B050}" dt="2022-12-20T01:58:42.223" v="554"/>
          <ac:spMkLst>
            <pc:docMk/>
            <pc:sldMk cId="2468833361" sldId="1231"/>
            <ac:spMk id="27" creationId="{883A0834-64A0-87D7-FAD3-42BD7D99191D}"/>
          </ac:spMkLst>
        </pc:spChg>
        <pc:spChg chg="mod">
          <ac:chgData name="Mohamed Abuella" userId="f0c53cbd-2cd9-4eb2-b036-7340ae5a781e" providerId="ADAL" clId="{97566688-32C3-438D-90C8-C0744BF2B050}" dt="2022-12-20T01:58:42.223" v="554"/>
          <ac:spMkLst>
            <pc:docMk/>
            <pc:sldMk cId="2468833361" sldId="1231"/>
            <ac:spMk id="30" creationId="{C089D4E8-32C9-8005-8859-0B17C22A1671}"/>
          </ac:spMkLst>
        </pc:spChg>
        <pc:spChg chg="mod">
          <ac:chgData name="Mohamed Abuella" userId="f0c53cbd-2cd9-4eb2-b036-7340ae5a781e" providerId="ADAL" clId="{97566688-32C3-438D-90C8-C0744BF2B050}" dt="2022-12-20T01:59:37.281" v="556"/>
          <ac:spMkLst>
            <pc:docMk/>
            <pc:sldMk cId="2468833361" sldId="1231"/>
            <ac:spMk id="33" creationId="{30F88E64-F249-6D4A-ECA6-79E8067BD4DC}"/>
          </ac:spMkLst>
        </pc:spChg>
        <pc:grpChg chg="add del mod">
          <ac:chgData name="Mohamed Abuella" userId="f0c53cbd-2cd9-4eb2-b036-7340ae5a781e" providerId="ADAL" clId="{97566688-32C3-438D-90C8-C0744BF2B050}" dt="2022-12-20T01:58:31.119" v="550" actId="21"/>
          <ac:grpSpMkLst>
            <pc:docMk/>
            <pc:sldMk cId="2468833361" sldId="1231"/>
            <ac:grpSpMk id="21" creationId="{B75D78B6-1930-0B82-25C1-751C4A0973DE}"/>
          </ac:grpSpMkLst>
        </pc:grpChg>
        <pc:grpChg chg="add del mod">
          <ac:chgData name="Mohamed Abuella" userId="f0c53cbd-2cd9-4eb2-b036-7340ae5a781e" providerId="ADAL" clId="{97566688-32C3-438D-90C8-C0744BF2B050}" dt="2022-12-20T01:58:31.119" v="550" actId="21"/>
          <ac:grpSpMkLst>
            <pc:docMk/>
            <pc:sldMk cId="2468833361" sldId="1231"/>
            <ac:grpSpMk id="22" creationId="{E73B47AC-F2EA-FE43-5498-5DDBBF12A88B}"/>
          </ac:grpSpMkLst>
        </pc:grpChg>
        <pc:grpChg chg="add mod">
          <ac:chgData name="Mohamed Abuella" userId="f0c53cbd-2cd9-4eb2-b036-7340ae5a781e" providerId="ADAL" clId="{97566688-32C3-438D-90C8-C0744BF2B050}" dt="2022-12-20T01:58:42.223" v="554"/>
          <ac:grpSpMkLst>
            <pc:docMk/>
            <pc:sldMk cId="2468833361" sldId="1231"/>
            <ac:grpSpMk id="25" creationId="{4AAE2131-92FC-4F03-073E-6632FC8E3BCD}"/>
          </ac:grpSpMkLst>
        </pc:grpChg>
        <pc:grpChg chg="add mod">
          <ac:chgData name="Mohamed Abuella" userId="f0c53cbd-2cd9-4eb2-b036-7340ae5a781e" providerId="ADAL" clId="{97566688-32C3-438D-90C8-C0744BF2B050}" dt="2022-12-20T01:58:42.223" v="554"/>
          <ac:grpSpMkLst>
            <pc:docMk/>
            <pc:sldMk cId="2468833361" sldId="1231"/>
            <ac:grpSpMk id="28" creationId="{B53D60E4-20A4-A142-29CA-81005331636F}"/>
          </ac:grpSpMkLst>
        </pc:grpChg>
        <pc:grpChg chg="add del mod">
          <ac:chgData name="Mohamed Abuella" userId="f0c53cbd-2cd9-4eb2-b036-7340ae5a781e" providerId="ADAL" clId="{97566688-32C3-438D-90C8-C0744BF2B050}" dt="2022-12-20T01:59:47.192" v="559" actId="21"/>
          <ac:grpSpMkLst>
            <pc:docMk/>
            <pc:sldMk cId="2468833361" sldId="1231"/>
            <ac:grpSpMk id="31" creationId="{E413EF8E-4B80-9E13-A516-60C643EC2ECF}"/>
          </ac:grpSpMkLst>
        </pc:grpChg>
        <pc:picChg chg="del mod">
          <ac:chgData name="Mohamed Abuella" userId="f0c53cbd-2cd9-4eb2-b036-7340ae5a781e" providerId="ADAL" clId="{97566688-32C3-438D-90C8-C0744BF2B050}" dt="2022-12-20T01:56:18.557" v="529" actId="21"/>
          <ac:picMkLst>
            <pc:docMk/>
            <pc:sldMk cId="2468833361" sldId="1231"/>
            <ac:picMk id="3" creationId="{9AB5F27A-12F3-EC6D-3533-DDAF0C7319EA}"/>
          </ac:picMkLst>
        </pc:picChg>
        <pc:picChg chg="del mod">
          <ac:chgData name="Mohamed Abuella" userId="f0c53cbd-2cd9-4eb2-b036-7340ae5a781e" providerId="ADAL" clId="{97566688-32C3-438D-90C8-C0744BF2B050}" dt="2022-12-20T01:56:18.557" v="529" actId="21"/>
          <ac:picMkLst>
            <pc:docMk/>
            <pc:sldMk cId="2468833361" sldId="1231"/>
            <ac:picMk id="5" creationId="{F207CBE2-5ADD-C87F-3AFD-1D92BC6FD935}"/>
          </ac:picMkLst>
        </pc:picChg>
        <pc:picChg chg="add del mod">
          <ac:chgData name="Mohamed Abuella" userId="f0c53cbd-2cd9-4eb2-b036-7340ae5a781e" providerId="ADAL" clId="{97566688-32C3-438D-90C8-C0744BF2B050}" dt="2022-12-20T01:40:31.610" v="204" actId="21"/>
          <ac:picMkLst>
            <pc:docMk/>
            <pc:sldMk cId="2468833361" sldId="1231"/>
            <ac:picMk id="6" creationId="{1F799EA3-C410-D210-18AD-83F458800851}"/>
          </ac:picMkLst>
        </pc:picChg>
        <pc:picChg chg="add del mod">
          <ac:chgData name="Mohamed Abuella" userId="f0c53cbd-2cd9-4eb2-b036-7340ae5a781e" providerId="ADAL" clId="{97566688-32C3-438D-90C8-C0744BF2B050}" dt="2022-12-20T01:40:31.610" v="204" actId="21"/>
          <ac:picMkLst>
            <pc:docMk/>
            <pc:sldMk cId="2468833361" sldId="1231"/>
            <ac:picMk id="10" creationId="{F84B0071-68E6-36B8-C555-21CDE15BD08C}"/>
          </ac:picMkLst>
        </pc:picChg>
        <pc:picChg chg="add mod ord">
          <ac:chgData name="Mohamed Abuella" userId="f0c53cbd-2cd9-4eb2-b036-7340ae5a781e" providerId="ADAL" clId="{97566688-32C3-438D-90C8-C0744BF2B050}" dt="2022-12-20T01:57:26.284" v="541" actId="164"/>
          <ac:picMkLst>
            <pc:docMk/>
            <pc:sldMk cId="2468833361" sldId="1231"/>
            <ac:picMk id="19" creationId="{E35BBE78-4443-21E6-EBC5-A8067B0B37B0}"/>
          </ac:picMkLst>
        </pc:picChg>
        <pc:picChg chg="add mod ord">
          <ac:chgData name="Mohamed Abuella" userId="f0c53cbd-2cd9-4eb2-b036-7340ae5a781e" providerId="ADAL" clId="{97566688-32C3-438D-90C8-C0744BF2B050}" dt="2022-12-20T01:57:33.868" v="542" actId="164"/>
          <ac:picMkLst>
            <pc:docMk/>
            <pc:sldMk cId="2468833361" sldId="1231"/>
            <ac:picMk id="20" creationId="{1221E69C-7D6A-F7FA-A7F7-5DB395FC50E6}"/>
          </ac:picMkLst>
        </pc:picChg>
        <pc:picChg chg="mod">
          <ac:chgData name="Mohamed Abuella" userId="f0c53cbd-2cd9-4eb2-b036-7340ae5a781e" providerId="ADAL" clId="{97566688-32C3-438D-90C8-C0744BF2B050}" dt="2022-12-20T01:58:42.223" v="554"/>
          <ac:picMkLst>
            <pc:docMk/>
            <pc:sldMk cId="2468833361" sldId="1231"/>
            <ac:picMk id="26" creationId="{F82272A7-438F-8778-161C-615DA9972661}"/>
          </ac:picMkLst>
        </pc:picChg>
        <pc:picChg chg="mod">
          <ac:chgData name="Mohamed Abuella" userId="f0c53cbd-2cd9-4eb2-b036-7340ae5a781e" providerId="ADAL" clId="{97566688-32C3-438D-90C8-C0744BF2B050}" dt="2022-12-20T01:58:42.223" v="554"/>
          <ac:picMkLst>
            <pc:docMk/>
            <pc:sldMk cId="2468833361" sldId="1231"/>
            <ac:picMk id="29" creationId="{2CA6EC2C-1F42-7955-1FC0-558511F247CF}"/>
          </ac:picMkLst>
        </pc:picChg>
        <pc:picChg chg="mod">
          <ac:chgData name="Mohamed Abuella" userId="f0c53cbd-2cd9-4eb2-b036-7340ae5a781e" providerId="ADAL" clId="{97566688-32C3-438D-90C8-C0744BF2B050}" dt="2022-12-20T01:59:37.281" v="556"/>
          <ac:picMkLst>
            <pc:docMk/>
            <pc:sldMk cId="2468833361" sldId="1231"/>
            <ac:picMk id="32" creationId="{DF79E7E4-6F19-D2C1-BE9F-90577E435864}"/>
          </ac:picMkLst>
        </pc:picChg>
      </pc:sldChg>
      <pc:sldChg chg="delSp add del mod">
        <pc:chgData name="Mohamed Abuella" userId="f0c53cbd-2cd9-4eb2-b036-7340ae5a781e" providerId="ADAL" clId="{97566688-32C3-438D-90C8-C0744BF2B050}" dt="2022-12-20T01:38:08.905" v="191" actId="47"/>
        <pc:sldMkLst>
          <pc:docMk/>
          <pc:sldMk cId="3861522851" sldId="1239"/>
        </pc:sldMkLst>
        <pc:spChg chg="del">
          <ac:chgData name="Mohamed Abuella" userId="f0c53cbd-2cd9-4eb2-b036-7340ae5a781e" providerId="ADAL" clId="{97566688-32C3-438D-90C8-C0744BF2B050}" dt="2022-12-20T01:28:03.259" v="9" actId="478"/>
          <ac:spMkLst>
            <pc:docMk/>
            <pc:sldMk cId="3861522851" sldId="1239"/>
            <ac:spMk id="4" creationId="{260A41B5-EA27-4186-98A5-F2CEA79CD58C}"/>
          </ac:spMkLst>
        </pc:spChg>
      </pc:sldChg>
      <pc:sldChg chg="delSp add del mod">
        <pc:chgData name="Mohamed Abuella" userId="f0c53cbd-2cd9-4eb2-b036-7340ae5a781e" providerId="ADAL" clId="{97566688-32C3-438D-90C8-C0744BF2B050}" dt="2022-12-20T01:38:23.547" v="192" actId="47"/>
        <pc:sldMkLst>
          <pc:docMk/>
          <pc:sldMk cId="3193150907" sldId="1240"/>
        </pc:sldMkLst>
        <pc:spChg chg="del">
          <ac:chgData name="Mohamed Abuella" userId="f0c53cbd-2cd9-4eb2-b036-7340ae5a781e" providerId="ADAL" clId="{97566688-32C3-438D-90C8-C0744BF2B050}" dt="2022-12-20T01:28:09.357" v="10" actId="478"/>
          <ac:spMkLst>
            <pc:docMk/>
            <pc:sldMk cId="3193150907" sldId="1240"/>
            <ac:spMk id="4" creationId="{260A41B5-EA27-4186-98A5-F2CEA79CD58C}"/>
          </ac:spMkLst>
        </pc:spChg>
      </pc:sldChg>
      <pc:sldChg chg="addSp delSp modSp add mod">
        <pc:chgData name="Mohamed Abuella" userId="f0c53cbd-2cd9-4eb2-b036-7340ae5a781e" providerId="ADAL" clId="{97566688-32C3-438D-90C8-C0744BF2B050}" dt="2022-12-20T02:00:37.450" v="567" actId="14100"/>
        <pc:sldMkLst>
          <pc:docMk/>
          <pc:sldMk cId="874222469" sldId="1244"/>
        </pc:sldMkLst>
        <pc:spChg chg="del">
          <ac:chgData name="Mohamed Abuella" userId="f0c53cbd-2cd9-4eb2-b036-7340ae5a781e" providerId="ADAL" clId="{97566688-32C3-438D-90C8-C0744BF2B050}" dt="2022-12-20T01:40:20.319" v="201" actId="21"/>
          <ac:spMkLst>
            <pc:docMk/>
            <pc:sldMk cId="874222469" sldId="1244"/>
            <ac:spMk id="2" creationId="{3BFA77B3-3EF9-CD69-91BE-4EED53143AE6}"/>
          </ac:spMkLst>
        </pc:spChg>
        <pc:spChg chg="add mod">
          <ac:chgData name="Mohamed Abuella" userId="f0c53cbd-2cd9-4eb2-b036-7340ae5a781e" providerId="ADAL" clId="{97566688-32C3-438D-90C8-C0744BF2B050}" dt="2022-12-20T01:40:09.932" v="200"/>
          <ac:spMkLst>
            <pc:docMk/>
            <pc:sldMk cId="874222469" sldId="1244"/>
            <ac:spMk id="3" creationId="{345830CB-FC04-641E-8173-554EFE0D90DF}"/>
          </ac:spMkLst>
        </pc:spChg>
        <pc:spChg chg="add mod">
          <ac:chgData name="Mohamed Abuella" userId="f0c53cbd-2cd9-4eb2-b036-7340ae5a781e" providerId="ADAL" clId="{97566688-32C3-438D-90C8-C0744BF2B050}" dt="2022-12-20T01:54:45.749" v="515" actId="113"/>
          <ac:spMkLst>
            <pc:docMk/>
            <pc:sldMk cId="874222469" sldId="1244"/>
            <ac:spMk id="5" creationId="{7FD8A982-BC4D-0648-9C37-4B3AF3847B3F}"/>
          </ac:spMkLst>
        </pc:spChg>
        <pc:spChg chg="add mod">
          <ac:chgData name="Mohamed Abuella" userId="f0c53cbd-2cd9-4eb2-b036-7340ae5a781e" providerId="ADAL" clId="{97566688-32C3-438D-90C8-C0744BF2B050}" dt="2022-12-20T01:54:36.629" v="514" actId="404"/>
          <ac:spMkLst>
            <pc:docMk/>
            <pc:sldMk cId="874222469" sldId="1244"/>
            <ac:spMk id="7" creationId="{4A35AF8F-7254-3933-1092-B8A1B7B5908C}"/>
          </ac:spMkLst>
        </pc:spChg>
        <pc:spChg chg="del">
          <ac:chgData name="Mohamed Abuella" userId="f0c53cbd-2cd9-4eb2-b036-7340ae5a781e" providerId="ADAL" clId="{97566688-32C3-438D-90C8-C0744BF2B050}" dt="2022-12-20T01:40:20.319" v="201" actId="21"/>
          <ac:spMkLst>
            <pc:docMk/>
            <pc:sldMk cId="874222469" sldId="1244"/>
            <ac:spMk id="8" creationId="{E17064A4-80BB-0925-A2B6-6F7FC73B1BA9}"/>
          </ac:spMkLst>
        </pc:spChg>
        <pc:spChg chg="del">
          <ac:chgData name="Mohamed Abuella" userId="f0c53cbd-2cd9-4eb2-b036-7340ae5a781e" providerId="ADAL" clId="{97566688-32C3-438D-90C8-C0744BF2B050}" dt="2022-12-20T01:40:20.319" v="201" actId="21"/>
          <ac:spMkLst>
            <pc:docMk/>
            <pc:sldMk cId="874222469" sldId="1244"/>
            <ac:spMk id="9" creationId="{B1C6268F-2279-1D62-CFDC-5904EB79E286}"/>
          </ac:spMkLst>
        </pc:spChg>
        <pc:spChg chg="del">
          <ac:chgData name="Mohamed Abuella" userId="f0c53cbd-2cd9-4eb2-b036-7340ae5a781e" providerId="ADAL" clId="{97566688-32C3-438D-90C8-C0744BF2B050}" dt="2022-12-20T01:27:58.497" v="8" actId="478"/>
          <ac:spMkLst>
            <pc:docMk/>
            <pc:sldMk cId="874222469" sldId="1244"/>
            <ac:spMk id="11" creationId="{AE90561E-1111-77B9-6469-C1FDB6502DDA}"/>
          </ac:spMkLst>
        </pc:spChg>
        <pc:spChg chg="add mod">
          <ac:chgData name="Mohamed Abuella" userId="f0c53cbd-2cd9-4eb2-b036-7340ae5a781e" providerId="ADAL" clId="{97566688-32C3-438D-90C8-C0744BF2B050}" dt="2022-12-20T01:51:25.244" v="415" actId="14100"/>
          <ac:spMkLst>
            <pc:docMk/>
            <pc:sldMk cId="874222469" sldId="1244"/>
            <ac:spMk id="12" creationId="{DAF04660-7B63-D6C1-369D-65C339527B79}"/>
          </ac:spMkLst>
        </pc:spChg>
        <pc:spChg chg="add mod">
          <ac:chgData name="Mohamed Abuella" userId="f0c53cbd-2cd9-4eb2-b036-7340ae5a781e" providerId="ADAL" clId="{97566688-32C3-438D-90C8-C0744BF2B050}" dt="2022-12-20T01:40:45.766" v="206"/>
          <ac:spMkLst>
            <pc:docMk/>
            <pc:sldMk cId="874222469" sldId="1244"/>
            <ac:spMk id="13" creationId="{AC4BBE2D-08A6-EBC2-31A7-18881BE9D9D7}"/>
          </ac:spMkLst>
        </pc:spChg>
        <pc:spChg chg="add mod">
          <ac:chgData name="Mohamed Abuella" userId="f0c53cbd-2cd9-4eb2-b036-7340ae5a781e" providerId="ADAL" clId="{97566688-32C3-438D-90C8-C0744BF2B050}" dt="2022-12-20T01:58:07.812" v="547" actId="164"/>
          <ac:spMkLst>
            <pc:docMk/>
            <pc:sldMk cId="874222469" sldId="1244"/>
            <ac:spMk id="15" creationId="{14109A3A-39BE-D88C-5E16-FAE7D0D4489C}"/>
          </ac:spMkLst>
        </pc:spChg>
        <pc:spChg chg="add mod">
          <ac:chgData name="Mohamed Abuella" userId="f0c53cbd-2cd9-4eb2-b036-7340ae5a781e" providerId="ADAL" clId="{97566688-32C3-438D-90C8-C0744BF2B050}" dt="2022-12-20T01:58:14.850" v="548" actId="164"/>
          <ac:spMkLst>
            <pc:docMk/>
            <pc:sldMk cId="874222469" sldId="1244"/>
            <ac:spMk id="16" creationId="{309F79FD-E555-527B-160B-EF0503A17064}"/>
          </ac:spMkLst>
        </pc:spChg>
        <pc:spChg chg="add del mod">
          <ac:chgData name="Mohamed Abuella" userId="f0c53cbd-2cd9-4eb2-b036-7340ae5a781e" providerId="ADAL" clId="{97566688-32C3-438D-90C8-C0744BF2B050}" dt="2022-12-20T01:58:39.781" v="553" actId="21"/>
          <ac:spMkLst>
            <pc:docMk/>
            <pc:sldMk cId="874222469" sldId="1244"/>
            <ac:spMk id="19" creationId="{4673EABD-B37A-6ABE-716C-DE0D93382234}"/>
          </ac:spMkLst>
        </pc:spChg>
        <pc:spChg chg="add del mod">
          <ac:chgData name="Mohamed Abuella" userId="f0c53cbd-2cd9-4eb2-b036-7340ae5a781e" providerId="ADAL" clId="{97566688-32C3-438D-90C8-C0744BF2B050}" dt="2022-12-20T01:58:39.781" v="553" actId="21"/>
          <ac:spMkLst>
            <pc:docMk/>
            <pc:sldMk cId="874222469" sldId="1244"/>
            <ac:spMk id="20" creationId="{787E518E-9422-D413-89D0-CDDF499C539E}"/>
          </ac:spMkLst>
        </pc:spChg>
        <pc:spChg chg="mod">
          <ac:chgData name="Mohamed Abuella" userId="f0c53cbd-2cd9-4eb2-b036-7340ae5a781e" providerId="ADAL" clId="{97566688-32C3-438D-90C8-C0744BF2B050}" dt="2022-12-20T01:58:33.517" v="551"/>
          <ac:spMkLst>
            <pc:docMk/>
            <pc:sldMk cId="874222469" sldId="1244"/>
            <ac:spMk id="23" creationId="{85616170-3EC2-20ED-20B4-EC1A72BA1AB9}"/>
          </ac:spMkLst>
        </pc:spChg>
        <pc:spChg chg="mod">
          <ac:chgData name="Mohamed Abuella" userId="f0c53cbd-2cd9-4eb2-b036-7340ae5a781e" providerId="ADAL" clId="{97566688-32C3-438D-90C8-C0744BF2B050}" dt="2022-12-20T01:58:33.517" v="551"/>
          <ac:spMkLst>
            <pc:docMk/>
            <pc:sldMk cId="874222469" sldId="1244"/>
            <ac:spMk id="26" creationId="{C894E971-B7FF-0D2C-015C-AACB056DA2C1}"/>
          </ac:spMkLst>
        </pc:spChg>
        <pc:spChg chg="mod">
          <ac:chgData name="Mohamed Abuella" userId="f0c53cbd-2cd9-4eb2-b036-7340ae5a781e" providerId="ADAL" clId="{97566688-32C3-438D-90C8-C0744BF2B050}" dt="2022-12-20T01:59:52.651" v="560"/>
          <ac:spMkLst>
            <pc:docMk/>
            <pc:sldMk cId="874222469" sldId="1244"/>
            <ac:spMk id="29" creationId="{2256D473-DB94-DD57-6070-AC7689E7171C}"/>
          </ac:spMkLst>
        </pc:spChg>
        <pc:spChg chg="mod">
          <ac:chgData name="Mohamed Abuella" userId="f0c53cbd-2cd9-4eb2-b036-7340ae5a781e" providerId="ADAL" clId="{97566688-32C3-438D-90C8-C0744BF2B050}" dt="2022-12-20T02:00:14.463" v="563"/>
          <ac:spMkLst>
            <pc:docMk/>
            <pc:sldMk cId="874222469" sldId="1244"/>
            <ac:spMk id="32" creationId="{257D773C-80A6-D99D-3D42-2164A91B908B}"/>
          </ac:spMkLst>
        </pc:spChg>
        <pc:grpChg chg="add del mod">
          <ac:chgData name="Mohamed Abuella" userId="f0c53cbd-2cd9-4eb2-b036-7340ae5a781e" providerId="ADAL" clId="{97566688-32C3-438D-90C8-C0744BF2B050}" dt="2022-12-20T02:00:13.609" v="562" actId="478"/>
          <ac:grpSpMkLst>
            <pc:docMk/>
            <pc:sldMk cId="874222469" sldId="1244"/>
            <ac:grpSpMk id="17" creationId="{81DC5DBD-15AD-139D-06FE-8A51F89529E1}"/>
          </ac:grpSpMkLst>
        </pc:grpChg>
        <pc:grpChg chg="add mod">
          <ac:chgData name="Mohamed Abuella" userId="f0c53cbd-2cd9-4eb2-b036-7340ae5a781e" providerId="ADAL" clId="{97566688-32C3-438D-90C8-C0744BF2B050}" dt="2022-12-20T02:00:37.450" v="567" actId="14100"/>
          <ac:grpSpMkLst>
            <pc:docMk/>
            <pc:sldMk cId="874222469" sldId="1244"/>
            <ac:grpSpMk id="18" creationId="{9DFD7654-3BE4-5C7B-1165-1E8A54394EB8}"/>
          </ac:grpSpMkLst>
        </pc:grpChg>
        <pc:grpChg chg="add del mod">
          <ac:chgData name="Mohamed Abuella" userId="f0c53cbd-2cd9-4eb2-b036-7340ae5a781e" providerId="ADAL" clId="{97566688-32C3-438D-90C8-C0744BF2B050}" dt="2022-12-20T01:58:39.781" v="553" actId="21"/>
          <ac:grpSpMkLst>
            <pc:docMk/>
            <pc:sldMk cId="874222469" sldId="1244"/>
            <ac:grpSpMk id="21" creationId="{685D68F3-0E42-C9B9-8E23-B82316284722}"/>
          </ac:grpSpMkLst>
        </pc:grpChg>
        <pc:grpChg chg="add del mod">
          <ac:chgData name="Mohamed Abuella" userId="f0c53cbd-2cd9-4eb2-b036-7340ae5a781e" providerId="ADAL" clId="{97566688-32C3-438D-90C8-C0744BF2B050}" dt="2022-12-20T01:58:39.781" v="553" actId="21"/>
          <ac:grpSpMkLst>
            <pc:docMk/>
            <pc:sldMk cId="874222469" sldId="1244"/>
            <ac:grpSpMk id="24" creationId="{8BB64FFD-F2B4-1D33-7F30-57D9B761D57F}"/>
          </ac:grpSpMkLst>
        </pc:grpChg>
        <pc:grpChg chg="add del mod">
          <ac:chgData name="Mohamed Abuella" userId="f0c53cbd-2cd9-4eb2-b036-7340ae5a781e" providerId="ADAL" clId="{97566688-32C3-438D-90C8-C0744BF2B050}" dt="2022-12-20T01:59:56.064" v="561"/>
          <ac:grpSpMkLst>
            <pc:docMk/>
            <pc:sldMk cId="874222469" sldId="1244"/>
            <ac:grpSpMk id="27" creationId="{40A29E58-976C-9D0D-CE84-A0E63E49EE4D}"/>
          </ac:grpSpMkLst>
        </pc:grpChg>
        <pc:grpChg chg="add mod">
          <ac:chgData name="Mohamed Abuella" userId="f0c53cbd-2cd9-4eb2-b036-7340ae5a781e" providerId="ADAL" clId="{97566688-32C3-438D-90C8-C0744BF2B050}" dt="2022-12-20T02:00:14.463" v="563"/>
          <ac:grpSpMkLst>
            <pc:docMk/>
            <pc:sldMk cId="874222469" sldId="1244"/>
            <ac:grpSpMk id="30" creationId="{4CD06FBE-88DD-3518-6D45-09962756C77E}"/>
          </ac:grpSpMkLst>
        </pc:grpChg>
        <pc:picChg chg="del">
          <ac:chgData name="Mohamed Abuella" userId="f0c53cbd-2cd9-4eb2-b036-7340ae5a781e" providerId="ADAL" clId="{97566688-32C3-438D-90C8-C0744BF2B050}" dt="2022-12-20T01:40:20.319" v="201" actId="21"/>
          <ac:picMkLst>
            <pc:docMk/>
            <pc:sldMk cId="874222469" sldId="1244"/>
            <ac:picMk id="4" creationId="{DE32A38F-65B3-D1C7-635A-90C115F73E5E}"/>
          </ac:picMkLst>
        </pc:picChg>
        <pc:picChg chg="add mod">
          <ac:chgData name="Mohamed Abuella" userId="f0c53cbd-2cd9-4eb2-b036-7340ae5a781e" providerId="ADAL" clId="{97566688-32C3-438D-90C8-C0744BF2B050}" dt="2022-12-20T01:58:07.812" v="547" actId="164"/>
          <ac:picMkLst>
            <pc:docMk/>
            <pc:sldMk cId="874222469" sldId="1244"/>
            <ac:picMk id="6" creationId="{B51DB6B3-C380-CAC1-AF61-BC89C13F2EDF}"/>
          </ac:picMkLst>
        </pc:picChg>
        <pc:picChg chg="add mod">
          <ac:chgData name="Mohamed Abuella" userId="f0c53cbd-2cd9-4eb2-b036-7340ae5a781e" providerId="ADAL" clId="{97566688-32C3-438D-90C8-C0744BF2B050}" dt="2022-12-20T01:58:14.850" v="548" actId="164"/>
          <ac:picMkLst>
            <pc:docMk/>
            <pc:sldMk cId="874222469" sldId="1244"/>
            <ac:picMk id="10" creationId="{E8C9E2A9-642C-DA49-67AB-6B4CB8FD0250}"/>
          </ac:picMkLst>
        </pc:picChg>
        <pc:picChg chg="del">
          <ac:chgData name="Mohamed Abuella" userId="f0c53cbd-2cd9-4eb2-b036-7340ae5a781e" providerId="ADAL" clId="{97566688-32C3-438D-90C8-C0744BF2B050}" dt="2022-12-20T01:40:20.319" v="201" actId="21"/>
          <ac:picMkLst>
            <pc:docMk/>
            <pc:sldMk cId="874222469" sldId="1244"/>
            <ac:picMk id="14" creationId="{F31D86B9-2883-49F8-6826-DC97842A594E}"/>
          </ac:picMkLst>
        </pc:picChg>
        <pc:picChg chg="mod">
          <ac:chgData name="Mohamed Abuella" userId="f0c53cbd-2cd9-4eb2-b036-7340ae5a781e" providerId="ADAL" clId="{97566688-32C3-438D-90C8-C0744BF2B050}" dt="2022-12-20T01:58:33.517" v="551"/>
          <ac:picMkLst>
            <pc:docMk/>
            <pc:sldMk cId="874222469" sldId="1244"/>
            <ac:picMk id="22" creationId="{FEEB9265-9BCB-5DC3-E641-05C059171762}"/>
          </ac:picMkLst>
        </pc:picChg>
        <pc:picChg chg="mod">
          <ac:chgData name="Mohamed Abuella" userId="f0c53cbd-2cd9-4eb2-b036-7340ae5a781e" providerId="ADAL" clId="{97566688-32C3-438D-90C8-C0744BF2B050}" dt="2022-12-20T01:58:33.517" v="551"/>
          <ac:picMkLst>
            <pc:docMk/>
            <pc:sldMk cId="874222469" sldId="1244"/>
            <ac:picMk id="25" creationId="{4C802A63-F7EE-496B-12AF-78BB5029B5D4}"/>
          </ac:picMkLst>
        </pc:picChg>
        <pc:picChg chg="mod">
          <ac:chgData name="Mohamed Abuella" userId="f0c53cbd-2cd9-4eb2-b036-7340ae5a781e" providerId="ADAL" clId="{97566688-32C3-438D-90C8-C0744BF2B050}" dt="2022-12-20T01:59:52.651" v="560"/>
          <ac:picMkLst>
            <pc:docMk/>
            <pc:sldMk cId="874222469" sldId="1244"/>
            <ac:picMk id="28" creationId="{688CA526-2BC9-1B1F-B28A-24FF720587B6}"/>
          </ac:picMkLst>
        </pc:picChg>
        <pc:picChg chg="mod">
          <ac:chgData name="Mohamed Abuella" userId="f0c53cbd-2cd9-4eb2-b036-7340ae5a781e" providerId="ADAL" clId="{97566688-32C3-438D-90C8-C0744BF2B050}" dt="2022-12-20T02:00:14.463" v="563"/>
          <ac:picMkLst>
            <pc:docMk/>
            <pc:sldMk cId="874222469" sldId="1244"/>
            <ac:picMk id="31" creationId="{BC604D1F-0ED0-05DD-3988-CACC61DADB6B}"/>
          </ac:picMkLst>
        </pc:picChg>
      </pc:sldChg>
      <pc:sldChg chg="addSp delSp modSp add mod">
        <pc:chgData name="Mohamed Abuella" userId="f0c53cbd-2cd9-4eb2-b036-7340ae5a781e" providerId="ADAL" clId="{97566688-32C3-438D-90C8-C0744BF2B050}" dt="2022-12-20T01:50:31.537" v="401" actId="20577"/>
        <pc:sldMkLst>
          <pc:docMk/>
          <pc:sldMk cId="2166818452" sldId="1271"/>
        </pc:sldMkLst>
        <pc:spChg chg="del">
          <ac:chgData name="Mohamed Abuella" userId="f0c53cbd-2cd9-4eb2-b036-7340ae5a781e" providerId="ADAL" clId="{97566688-32C3-438D-90C8-C0744BF2B050}" dt="2022-12-20T01:27:48.854" v="7" actId="478"/>
          <ac:spMkLst>
            <pc:docMk/>
            <pc:sldMk cId="2166818452" sldId="1271"/>
            <ac:spMk id="3" creationId="{4353D859-A242-F1D5-C1F5-2F4610C14C0D}"/>
          </ac:spMkLst>
        </pc:spChg>
        <pc:spChg chg="add del mod">
          <ac:chgData name="Mohamed Abuella" userId="f0c53cbd-2cd9-4eb2-b036-7340ae5a781e" providerId="ADAL" clId="{97566688-32C3-438D-90C8-C0744BF2B050}" dt="2022-12-20T01:31:42.400" v="61"/>
          <ac:spMkLst>
            <pc:docMk/>
            <pc:sldMk cId="2166818452" sldId="1271"/>
            <ac:spMk id="4" creationId="{9FBF786A-98E6-3FA9-491D-B605F546B3A6}"/>
          </ac:spMkLst>
        </pc:spChg>
        <pc:spChg chg="del mod">
          <ac:chgData name="Mohamed Abuella" userId="f0c53cbd-2cd9-4eb2-b036-7340ae5a781e" providerId="ADAL" clId="{97566688-32C3-438D-90C8-C0744BF2B050}" dt="2022-12-20T01:46:35.967" v="335" actId="478"/>
          <ac:spMkLst>
            <pc:docMk/>
            <pc:sldMk cId="2166818452" sldId="1271"/>
            <ac:spMk id="5" creationId="{E45F6D66-1971-49A8-8912-00ECE93FFBD0}"/>
          </ac:spMkLst>
        </pc:spChg>
        <pc:spChg chg="add del mod">
          <ac:chgData name="Mohamed Abuella" userId="f0c53cbd-2cd9-4eb2-b036-7340ae5a781e" providerId="ADAL" clId="{97566688-32C3-438D-90C8-C0744BF2B050}" dt="2022-12-20T01:31:42.400" v="61"/>
          <ac:spMkLst>
            <pc:docMk/>
            <pc:sldMk cId="2166818452" sldId="1271"/>
            <ac:spMk id="6" creationId="{DAA4356E-A592-B218-EF53-3593FF4F6867}"/>
          </ac:spMkLst>
        </pc:spChg>
        <pc:spChg chg="del mod">
          <ac:chgData name="Mohamed Abuella" userId="f0c53cbd-2cd9-4eb2-b036-7340ae5a781e" providerId="ADAL" clId="{97566688-32C3-438D-90C8-C0744BF2B050}" dt="2022-12-20T01:32:01.063" v="68" actId="478"/>
          <ac:spMkLst>
            <pc:docMk/>
            <pc:sldMk cId="2166818452" sldId="1271"/>
            <ac:spMk id="7" creationId="{92CB7F9F-B948-28D7-CF50-9CB254B31976}"/>
          </ac:spMkLst>
        </pc:spChg>
        <pc:spChg chg="del">
          <ac:chgData name="Mohamed Abuella" userId="f0c53cbd-2cd9-4eb2-b036-7340ae5a781e" providerId="ADAL" clId="{97566688-32C3-438D-90C8-C0744BF2B050}" dt="2022-12-20T01:31:31.928" v="58" actId="478"/>
          <ac:spMkLst>
            <pc:docMk/>
            <pc:sldMk cId="2166818452" sldId="1271"/>
            <ac:spMk id="8" creationId="{EC4DFFCC-B3F1-B518-4F7B-E9D56F4A516A}"/>
          </ac:spMkLst>
        </pc:spChg>
        <pc:spChg chg="add del mod">
          <ac:chgData name="Mohamed Abuella" userId="f0c53cbd-2cd9-4eb2-b036-7340ae5a781e" providerId="ADAL" clId="{97566688-32C3-438D-90C8-C0744BF2B050}" dt="2022-12-20T01:48:17.731" v="354" actId="21"/>
          <ac:spMkLst>
            <pc:docMk/>
            <pc:sldMk cId="2166818452" sldId="1271"/>
            <ac:spMk id="9" creationId="{8E1534D0-14D6-47D9-B588-32DC83F16788}"/>
          </ac:spMkLst>
        </pc:spChg>
        <pc:spChg chg="add mod">
          <ac:chgData name="Mohamed Abuella" userId="f0c53cbd-2cd9-4eb2-b036-7340ae5a781e" providerId="ADAL" clId="{97566688-32C3-438D-90C8-C0744BF2B050}" dt="2022-12-20T01:32:50.748" v="75" actId="1076"/>
          <ac:spMkLst>
            <pc:docMk/>
            <pc:sldMk cId="2166818452" sldId="1271"/>
            <ac:spMk id="10" creationId="{2C82210B-15D6-D9C3-23A4-1C3F68938450}"/>
          </ac:spMkLst>
        </pc:spChg>
        <pc:spChg chg="add mod">
          <ac:chgData name="Mohamed Abuella" userId="f0c53cbd-2cd9-4eb2-b036-7340ae5a781e" providerId="ADAL" clId="{97566688-32C3-438D-90C8-C0744BF2B050}" dt="2022-12-20T01:32:41.370" v="74"/>
          <ac:spMkLst>
            <pc:docMk/>
            <pc:sldMk cId="2166818452" sldId="1271"/>
            <ac:spMk id="11" creationId="{CFBE59C4-3BB9-6968-FC72-8BD698279447}"/>
          </ac:spMkLst>
        </pc:spChg>
        <pc:spChg chg="add mod">
          <ac:chgData name="Mohamed Abuella" userId="f0c53cbd-2cd9-4eb2-b036-7340ae5a781e" providerId="ADAL" clId="{97566688-32C3-438D-90C8-C0744BF2B050}" dt="2022-12-20T01:50:31.537" v="401" actId="20577"/>
          <ac:spMkLst>
            <pc:docMk/>
            <pc:sldMk cId="2166818452" sldId="1271"/>
            <ac:spMk id="12" creationId="{40F0E6BD-2761-59F4-2610-1FCCD93548F1}"/>
          </ac:spMkLst>
        </pc:spChg>
        <pc:spChg chg="add del mod">
          <ac:chgData name="Mohamed Abuella" userId="f0c53cbd-2cd9-4eb2-b036-7340ae5a781e" providerId="ADAL" clId="{97566688-32C3-438D-90C8-C0744BF2B050}" dt="2022-12-20T01:48:17.731" v="354" actId="21"/>
          <ac:spMkLst>
            <pc:docMk/>
            <pc:sldMk cId="2166818452" sldId="1271"/>
            <ac:spMk id="13" creationId="{E5BB13E0-F21A-4FFE-AE14-00A54D9998D2}"/>
          </ac:spMkLst>
        </pc:spChg>
        <pc:spChg chg="add del mod">
          <ac:chgData name="Mohamed Abuella" userId="f0c53cbd-2cd9-4eb2-b036-7340ae5a781e" providerId="ADAL" clId="{97566688-32C3-438D-90C8-C0744BF2B050}" dt="2022-12-20T01:49:07.515" v="376" actId="21"/>
          <ac:spMkLst>
            <pc:docMk/>
            <pc:sldMk cId="2166818452" sldId="1271"/>
            <ac:spMk id="16" creationId="{47E11619-49F8-0A3E-3BA9-70320A5647EA}"/>
          </ac:spMkLst>
        </pc:spChg>
        <pc:spChg chg="del">
          <ac:chgData name="Mohamed Abuella" userId="f0c53cbd-2cd9-4eb2-b036-7340ae5a781e" providerId="ADAL" clId="{97566688-32C3-438D-90C8-C0744BF2B050}" dt="2022-12-20T01:31:36.076" v="59" actId="478"/>
          <ac:spMkLst>
            <pc:docMk/>
            <pc:sldMk cId="2166818452" sldId="1271"/>
            <ac:spMk id="21" creationId="{29077822-81E0-4E0C-91C3-C168D13779DE}"/>
          </ac:spMkLst>
        </pc:spChg>
        <pc:graphicFrameChg chg="add del mod modGraphic">
          <ac:chgData name="Mohamed Abuella" userId="f0c53cbd-2cd9-4eb2-b036-7340ae5a781e" providerId="ADAL" clId="{97566688-32C3-438D-90C8-C0744BF2B050}" dt="2022-12-20T01:48:17.731" v="354" actId="21"/>
          <ac:graphicFrameMkLst>
            <pc:docMk/>
            <pc:sldMk cId="2166818452" sldId="1271"/>
            <ac:graphicFrameMk id="2" creationId="{7FDF613A-D960-4BA7-90C4-31DBAEC3E3AA}"/>
          </ac:graphicFrameMkLst>
        </pc:graphicFrameChg>
        <pc:graphicFrameChg chg="add del mod">
          <ac:chgData name="Mohamed Abuella" userId="f0c53cbd-2cd9-4eb2-b036-7340ae5a781e" providerId="ADAL" clId="{97566688-32C3-438D-90C8-C0744BF2B050}" dt="2022-12-20T01:48:42.386" v="360" actId="21"/>
          <ac:graphicFrameMkLst>
            <pc:docMk/>
            <pc:sldMk cId="2166818452" sldId="1271"/>
            <ac:graphicFrameMk id="15" creationId="{33DF0D74-B08E-4E4A-90B0-130DC9A3ED2A}"/>
          </ac:graphicFrameMkLst>
        </pc:graphicFrameChg>
        <pc:picChg chg="add del mod">
          <ac:chgData name="Mohamed Abuella" userId="f0c53cbd-2cd9-4eb2-b036-7340ae5a781e" providerId="ADAL" clId="{97566688-32C3-438D-90C8-C0744BF2B050}" dt="2022-12-20T01:48:17.731" v="354" actId="21"/>
          <ac:picMkLst>
            <pc:docMk/>
            <pc:sldMk cId="2166818452" sldId="1271"/>
            <ac:picMk id="14" creationId="{07FCD637-1A88-18C4-C888-BB6D6349F7E1}"/>
          </ac:picMkLst>
        </pc:picChg>
        <pc:picChg chg="add del mod">
          <ac:chgData name="Mohamed Abuella" userId="f0c53cbd-2cd9-4eb2-b036-7340ae5a781e" providerId="ADAL" clId="{97566688-32C3-438D-90C8-C0744BF2B050}" dt="2022-12-20T01:48:17.731" v="354" actId="21"/>
          <ac:picMkLst>
            <pc:docMk/>
            <pc:sldMk cId="2166818452" sldId="1271"/>
            <ac:picMk id="17" creationId="{A929913A-2EF4-D9D2-C11C-CA6632EDA974}"/>
          </ac:picMkLst>
        </pc:picChg>
        <pc:picChg chg="add del mod">
          <ac:chgData name="Mohamed Abuella" userId="f0c53cbd-2cd9-4eb2-b036-7340ae5a781e" providerId="ADAL" clId="{97566688-32C3-438D-90C8-C0744BF2B050}" dt="2022-12-20T01:49:30.782" v="381" actId="21"/>
          <ac:picMkLst>
            <pc:docMk/>
            <pc:sldMk cId="2166818452" sldId="1271"/>
            <ac:picMk id="18" creationId="{C9E37185-B71E-69B2-F42C-22DFB034679B}"/>
          </ac:picMkLst>
        </pc:picChg>
        <pc:picChg chg="add del mod">
          <ac:chgData name="Mohamed Abuella" userId="f0c53cbd-2cd9-4eb2-b036-7340ae5a781e" providerId="ADAL" clId="{97566688-32C3-438D-90C8-C0744BF2B050}" dt="2022-12-20T01:49:55.108" v="396" actId="21"/>
          <ac:picMkLst>
            <pc:docMk/>
            <pc:sldMk cId="2166818452" sldId="1271"/>
            <ac:picMk id="19" creationId="{21768A5B-EA09-9293-EF36-75121261A941}"/>
          </ac:picMkLst>
        </pc:picChg>
      </pc:sldChg>
      <pc:sldChg chg="addSp delSp modSp add mod">
        <pc:chgData name="Mohamed Abuella" userId="f0c53cbd-2cd9-4eb2-b036-7340ae5a781e" providerId="ADAL" clId="{97566688-32C3-438D-90C8-C0744BF2B050}" dt="2022-12-20T01:50:22.865" v="399" actId="20577"/>
        <pc:sldMkLst>
          <pc:docMk/>
          <pc:sldMk cId="2676329228" sldId="1273"/>
        </pc:sldMkLst>
        <pc:spChg chg="del">
          <ac:chgData name="Mohamed Abuella" userId="f0c53cbd-2cd9-4eb2-b036-7340ae5a781e" providerId="ADAL" clId="{97566688-32C3-438D-90C8-C0744BF2B050}" dt="2022-12-20T01:34:05.645" v="105" actId="478"/>
          <ac:spMkLst>
            <pc:docMk/>
            <pc:sldMk cId="2676329228" sldId="1273"/>
            <ac:spMk id="3" creationId="{BA890CF1-712B-1E4F-3706-74D5A84440CF}"/>
          </ac:spMkLst>
        </pc:spChg>
        <pc:spChg chg="del">
          <ac:chgData name="Mohamed Abuella" userId="f0c53cbd-2cd9-4eb2-b036-7340ae5a781e" providerId="ADAL" clId="{97566688-32C3-438D-90C8-C0744BF2B050}" dt="2022-12-20T01:27:34.587" v="5" actId="478"/>
          <ac:spMkLst>
            <pc:docMk/>
            <pc:sldMk cId="2676329228" sldId="1273"/>
            <ac:spMk id="4" creationId="{260A41B5-EA27-4186-98A5-F2CEA79CD58C}"/>
          </ac:spMkLst>
        </pc:spChg>
        <pc:spChg chg="mod">
          <ac:chgData name="Mohamed Abuella" userId="f0c53cbd-2cd9-4eb2-b036-7340ae5a781e" providerId="ADAL" clId="{97566688-32C3-438D-90C8-C0744BF2B050}" dt="2022-12-20T01:50:22.865" v="399" actId="20577"/>
          <ac:spMkLst>
            <pc:docMk/>
            <pc:sldMk cId="2676329228" sldId="1273"/>
            <ac:spMk id="5" creationId="{E45F6D66-1971-49A8-8912-00ECE93FFBD0}"/>
          </ac:spMkLst>
        </pc:spChg>
        <pc:spChg chg="del mod">
          <ac:chgData name="Mohamed Abuella" userId="f0c53cbd-2cd9-4eb2-b036-7340ae5a781e" providerId="ADAL" clId="{97566688-32C3-438D-90C8-C0744BF2B050}" dt="2022-12-20T01:34:20.382" v="107" actId="478"/>
          <ac:spMkLst>
            <pc:docMk/>
            <pc:sldMk cId="2676329228" sldId="1273"/>
            <ac:spMk id="6" creationId="{8999A0B8-B22E-ADEE-5EC0-F8F5255F766B}"/>
          </ac:spMkLst>
        </pc:spChg>
        <pc:spChg chg="del">
          <ac:chgData name="Mohamed Abuella" userId="f0c53cbd-2cd9-4eb2-b036-7340ae5a781e" providerId="ADAL" clId="{97566688-32C3-438D-90C8-C0744BF2B050}" dt="2022-12-20T01:33:53.689" v="103" actId="478"/>
          <ac:spMkLst>
            <pc:docMk/>
            <pc:sldMk cId="2676329228" sldId="1273"/>
            <ac:spMk id="7" creationId="{92CB7F9F-B948-28D7-CF50-9CB254B31976}"/>
          </ac:spMkLst>
        </pc:spChg>
        <pc:spChg chg="add mod">
          <ac:chgData name="Mohamed Abuella" userId="f0c53cbd-2cd9-4eb2-b036-7340ae5a781e" providerId="ADAL" clId="{97566688-32C3-438D-90C8-C0744BF2B050}" dt="2022-12-20T01:34:21.505" v="108"/>
          <ac:spMkLst>
            <pc:docMk/>
            <pc:sldMk cId="2676329228" sldId="1273"/>
            <ac:spMk id="8" creationId="{4842135D-DD4E-0489-6786-0D5F82487832}"/>
          </ac:spMkLst>
        </pc:spChg>
        <pc:spChg chg="del">
          <ac:chgData name="Mohamed Abuella" userId="f0c53cbd-2cd9-4eb2-b036-7340ae5a781e" providerId="ADAL" clId="{97566688-32C3-438D-90C8-C0744BF2B050}" dt="2022-12-20T01:45:07.225" v="302" actId="478"/>
          <ac:spMkLst>
            <pc:docMk/>
            <pc:sldMk cId="2676329228" sldId="1273"/>
            <ac:spMk id="9" creationId="{8E1534D0-14D6-47D9-B588-32DC83F16788}"/>
          </ac:spMkLst>
        </pc:spChg>
        <pc:spChg chg="add mod">
          <ac:chgData name="Mohamed Abuella" userId="f0c53cbd-2cd9-4eb2-b036-7340ae5a781e" providerId="ADAL" clId="{97566688-32C3-438D-90C8-C0744BF2B050}" dt="2022-12-20T01:34:30.715" v="109"/>
          <ac:spMkLst>
            <pc:docMk/>
            <pc:sldMk cId="2676329228" sldId="1273"/>
            <ac:spMk id="10" creationId="{055A58D6-2F05-258D-52A2-E2B7EA5206B9}"/>
          </ac:spMkLst>
        </pc:spChg>
        <pc:spChg chg="add mod">
          <ac:chgData name="Mohamed Abuella" userId="f0c53cbd-2cd9-4eb2-b036-7340ae5a781e" providerId="ADAL" clId="{97566688-32C3-438D-90C8-C0744BF2B050}" dt="2022-12-20T01:45:07.949" v="303"/>
          <ac:spMkLst>
            <pc:docMk/>
            <pc:sldMk cId="2676329228" sldId="1273"/>
            <ac:spMk id="11" creationId="{493FC8F6-030C-6990-2CA7-9F7490580AE4}"/>
          </ac:spMkLst>
        </pc:spChg>
        <pc:spChg chg="add del mod">
          <ac:chgData name="Mohamed Abuella" userId="f0c53cbd-2cd9-4eb2-b036-7340ae5a781e" providerId="ADAL" clId="{97566688-32C3-438D-90C8-C0744BF2B050}" dt="2022-12-20T01:48:48.129" v="362" actId="21"/>
          <ac:spMkLst>
            <pc:docMk/>
            <pc:sldMk cId="2676329228" sldId="1273"/>
            <ac:spMk id="13" creationId="{E5BB13E0-F21A-4FFE-AE14-00A54D9998D2}"/>
          </ac:spMkLst>
        </pc:spChg>
        <pc:spChg chg="add del mod">
          <ac:chgData name="Mohamed Abuella" userId="f0c53cbd-2cd9-4eb2-b036-7340ae5a781e" providerId="ADAL" clId="{97566688-32C3-438D-90C8-C0744BF2B050}" dt="2022-12-20T01:48:17.394" v="353"/>
          <ac:spMkLst>
            <pc:docMk/>
            <pc:sldMk cId="2676329228" sldId="1273"/>
            <ac:spMk id="14" creationId="{E88BE3E6-1A47-80C4-F8D7-6B1C71362CBE}"/>
          </ac:spMkLst>
        </pc:spChg>
        <pc:spChg chg="add del mod">
          <ac:chgData name="Mohamed Abuella" userId="f0c53cbd-2cd9-4eb2-b036-7340ae5a781e" providerId="ADAL" clId="{97566688-32C3-438D-90C8-C0744BF2B050}" dt="2022-12-20T01:48:17.394" v="353"/>
          <ac:spMkLst>
            <pc:docMk/>
            <pc:sldMk cId="2676329228" sldId="1273"/>
            <ac:spMk id="17" creationId="{BF522DCA-2425-9556-057C-64F557A84570}"/>
          </ac:spMkLst>
        </pc:spChg>
        <pc:spChg chg="add mod">
          <ac:chgData name="Mohamed Abuella" userId="f0c53cbd-2cd9-4eb2-b036-7340ae5a781e" providerId="ADAL" clId="{97566688-32C3-438D-90C8-C0744BF2B050}" dt="2022-12-20T01:49:09.481" v="377"/>
          <ac:spMkLst>
            <pc:docMk/>
            <pc:sldMk cId="2676329228" sldId="1273"/>
            <ac:spMk id="21" creationId="{F034A36C-525A-404A-E02B-F019E1734DE4}"/>
          </ac:spMkLst>
        </pc:spChg>
        <pc:graphicFrameChg chg="add del mod modGraphic">
          <ac:chgData name="Mohamed Abuella" userId="f0c53cbd-2cd9-4eb2-b036-7340ae5a781e" providerId="ADAL" clId="{97566688-32C3-438D-90C8-C0744BF2B050}" dt="2022-12-20T01:48:29.693" v="357" actId="21"/>
          <ac:graphicFrameMkLst>
            <pc:docMk/>
            <pc:sldMk cId="2676329228" sldId="1273"/>
            <ac:graphicFrameMk id="2" creationId="{7FDF613A-D960-4BA7-90C4-31DBAEC3E3AA}"/>
          </ac:graphicFrameMkLst>
        </pc:graphicFrameChg>
        <pc:graphicFrameChg chg="add del mod">
          <ac:chgData name="Mohamed Abuella" userId="f0c53cbd-2cd9-4eb2-b036-7340ae5a781e" providerId="ADAL" clId="{97566688-32C3-438D-90C8-C0744BF2B050}" dt="2022-12-20T01:48:17.394" v="353"/>
          <ac:graphicFrameMkLst>
            <pc:docMk/>
            <pc:sldMk cId="2676329228" sldId="1273"/>
            <ac:graphicFrameMk id="12" creationId="{1FD35ECB-5651-AF10-B57A-EE11480802A9}"/>
          </ac:graphicFrameMkLst>
        </pc:graphicFrameChg>
        <pc:graphicFrameChg chg="add mod">
          <ac:chgData name="Mohamed Abuella" userId="f0c53cbd-2cd9-4eb2-b036-7340ae5a781e" providerId="ADAL" clId="{97566688-32C3-438D-90C8-C0744BF2B050}" dt="2022-12-20T01:48:44.699" v="361"/>
          <ac:graphicFrameMkLst>
            <pc:docMk/>
            <pc:sldMk cId="2676329228" sldId="1273"/>
            <ac:graphicFrameMk id="20" creationId="{4FEE2C1A-ED76-C36D-AA62-83324A0613A6}"/>
          </ac:graphicFrameMkLst>
        </pc:graphicFrameChg>
        <pc:picChg chg="add del">
          <ac:chgData name="Mohamed Abuella" userId="f0c53cbd-2cd9-4eb2-b036-7340ae5a781e" providerId="ADAL" clId="{97566688-32C3-438D-90C8-C0744BF2B050}" dt="2022-12-20T01:49:11.946" v="378" actId="21"/>
          <ac:picMkLst>
            <pc:docMk/>
            <pc:sldMk cId="2676329228" sldId="1273"/>
            <ac:picMk id="15" creationId="{B18951CF-1804-499D-A3A4-5D0F7300166E}"/>
          </ac:picMkLst>
        </pc:picChg>
        <pc:picChg chg="add del mod">
          <ac:chgData name="Mohamed Abuella" userId="f0c53cbd-2cd9-4eb2-b036-7340ae5a781e" providerId="ADAL" clId="{97566688-32C3-438D-90C8-C0744BF2B050}" dt="2022-12-20T01:49:36.873" v="383" actId="21"/>
          <ac:picMkLst>
            <pc:docMk/>
            <pc:sldMk cId="2676329228" sldId="1273"/>
            <ac:picMk id="16" creationId="{6E97C56E-813A-4FFB-A162-73543CB1E0F0}"/>
          </ac:picMkLst>
        </pc:picChg>
        <pc:picChg chg="add del mod">
          <ac:chgData name="Mohamed Abuella" userId="f0c53cbd-2cd9-4eb2-b036-7340ae5a781e" providerId="ADAL" clId="{97566688-32C3-438D-90C8-C0744BF2B050}" dt="2022-12-20T01:48:17.394" v="353"/>
          <ac:picMkLst>
            <pc:docMk/>
            <pc:sldMk cId="2676329228" sldId="1273"/>
            <ac:picMk id="18" creationId="{8EC553D3-6317-24DD-A8E3-F1902190BC41}"/>
          </ac:picMkLst>
        </pc:picChg>
        <pc:picChg chg="add del mod">
          <ac:chgData name="Mohamed Abuella" userId="f0c53cbd-2cd9-4eb2-b036-7340ae5a781e" providerId="ADAL" clId="{97566688-32C3-438D-90C8-C0744BF2B050}" dt="2022-12-20T01:48:17.394" v="353"/>
          <ac:picMkLst>
            <pc:docMk/>
            <pc:sldMk cId="2676329228" sldId="1273"/>
            <ac:picMk id="19" creationId="{10DE752D-7F18-0121-5049-90609E283CBD}"/>
          </ac:picMkLst>
        </pc:picChg>
        <pc:picChg chg="add mod">
          <ac:chgData name="Mohamed Abuella" userId="f0c53cbd-2cd9-4eb2-b036-7340ae5a781e" providerId="ADAL" clId="{97566688-32C3-438D-90C8-C0744BF2B050}" dt="2022-12-20T01:49:33.917" v="382"/>
          <ac:picMkLst>
            <pc:docMk/>
            <pc:sldMk cId="2676329228" sldId="1273"/>
            <ac:picMk id="22" creationId="{BCEEE820-7109-B789-BB5F-2BAB4EA1AE48}"/>
          </ac:picMkLst>
        </pc:picChg>
        <pc:picChg chg="add mod">
          <ac:chgData name="Mohamed Abuella" userId="f0c53cbd-2cd9-4eb2-b036-7340ae5a781e" providerId="ADAL" clId="{97566688-32C3-438D-90C8-C0744BF2B050}" dt="2022-12-20T01:49:57.519" v="397"/>
          <ac:picMkLst>
            <pc:docMk/>
            <pc:sldMk cId="2676329228" sldId="1273"/>
            <ac:picMk id="23" creationId="{E38F0E13-A32C-B03F-BF46-0F79AFC29D4A}"/>
          </ac:picMkLst>
        </pc:picChg>
      </pc:sldChg>
      <pc:sldChg chg="addSp delSp modSp add mod">
        <pc:chgData name="Mohamed Abuella" userId="f0c53cbd-2cd9-4eb2-b036-7340ae5a781e" providerId="ADAL" clId="{97566688-32C3-438D-90C8-C0744BF2B050}" dt="2022-12-20T02:07:45.700" v="709"/>
        <pc:sldMkLst>
          <pc:docMk/>
          <pc:sldMk cId="347895786" sldId="1310"/>
        </pc:sldMkLst>
        <pc:spChg chg="mod">
          <ac:chgData name="Mohamed Abuella" userId="f0c53cbd-2cd9-4eb2-b036-7340ae5a781e" providerId="ADAL" clId="{97566688-32C3-438D-90C8-C0744BF2B050}" dt="2022-12-20T01:33:25.253" v="99" actId="1076"/>
          <ac:spMkLst>
            <pc:docMk/>
            <pc:sldMk cId="347895786" sldId="1310"/>
            <ac:spMk id="3" creationId="{ED1FC66B-6F02-4466-BD52-CE01996FF0BF}"/>
          </ac:spMkLst>
        </pc:spChg>
        <pc:spChg chg="mod">
          <ac:chgData name="Mohamed Abuella" userId="f0c53cbd-2cd9-4eb2-b036-7340ae5a781e" providerId="ADAL" clId="{97566688-32C3-438D-90C8-C0744BF2B050}" dt="2022-12-20T01:30:30.873" v="45" actId="1076"/>
          <ac:spMkLst>
            <pc:docMk/>
            <pc:sldMk cId="347895786" sldId="1310"/>
            <ac:spMk id="7" creationId="{01D5F1CD-049F-6389-1E84-90A24959A3FB}"/>
          </ac:spMkLst>
        </pc:spChg>
        <pc:spChg chg="mod">
          <ac:chgData name="Mohamed Abuella" userId="f0c53cbd-2cd9-4eb2-b036-7340ae5a781e" providerId="ADAL" clId="{97566688-32C3-438D-90C8-C0744BF2B050}" dt="2022-12-20T01:30:30.873" v="45" actId="1076"/>
          <ac:spMkLst>
            <pc:docMk/>
            <pc:sldMk cId="347895786" sldId="1310"/>
            <ac:spMk id="8" creationId="{69748538-B083-8EDC-66A7-74350F67D0E3}"/>
          </ac:spMkLst>
        </pc:spChg>
        <pc:spChg chg="mod">
          <ac:chgData name="Mohamed Abuella" userId="f0c53cbd-2cd9-4eb2-b036-7340ae5a781e" providerId="ADAL" clId="{97566688-32C3-438D-90C8-C0744BF2B050}" dt="2022-12-20T01:33:10.897" v="96" actId="1036"/>
          <ac:spMkLst>
            <pc:docMk/>
            <pc:sldMk cId="347895786" sldId="1310"/>
            <ac:spMk id="9" creationId="{2CD55D04-1BEF-46EA-BA8E-DD6B9C8E670F}"/>
          </ac:spMkLst>
        </pc:spChg>
        <pc:spChg chg="mod">
          <ac:chgData name="Mohamed Abuella" userId="f0c53cbd-2cd9-4eb2-b036-7340ae5a781e" providerId="ADAL" clId="{97566688-32C3-438D-90C8-C0744BF2B050}" dt="2022-12-20T01:33:10.897" v="96" actId="1036"/>
          <ac:spMkLst>
            <pc:docMk/>
            <pc:sldMk cId="347895786" sldId="1310"/>
            <ac:spMk id="10" creationId="{48ED138D-6F72-4242-A5F2-4F680205B32F}"/>
          </ac:spMkLst>
        </pc:spChg>
        <pc:spChg chg="mod">
          <ac:chgData name="Mohamed Abuella" userId="f0c53cbd-2cd9-4eb2-b036-7340ae5a781e" providerId="ADAL" clId="{97566688-32C3-438D-90C8-C0744BF2B050}" dt="2022-12-20T01:33:10.897" v="96" actId="1036"/>
          <ac:spMkLst>
            <pc:docMk/>
            <pc:sldMk cId="347895786" sldId="1310"/>
            <ac:spMk id="11" creationId="{90112EDF-AFFA-4211-9A2E-4F62F6C07E5F}"/>
          </ac:spMkLst>
        </pc:spChg>
        <pc:spChg chg="mod">
          <ac:chgData name="Mohamed Abuella" userId="f0c53cbd-2cd9-4eb2-b036-7340ae5a781e" providerId="ADAL" clId="{97566688-32C3-438D-90C8-C0744BF2B050}" dt="2022-12-20T01:33:10.897" v="96" actId="1036"/>
          <ac:spMkLst>
            <pc:docMk/>
            <pc:sldMk cId="347895786" sldId="1310"/>
            <ac:spMk id="12" creationId="{7335368B-D440-4666-86DD-51A49924B8AC}"/>
          </ac:spMkLst>
        </pc:spChg>
        <pc:spChg chg="mod">
          <ac:chgData name="Mohamed Abuella" userId="f0c53cbd-2cd9-4eb2-b036-7340ae5a781e" providerId="ADAL" clId="{97566688-32C3-438D-90C8-C0744BF2B050}" dt="2022-12-20T01:30:30.873" v="45" actId="1076"/>
          <ac:spMkLst>
            <pc:docMk/>
            <pc:sldMk cId="347895786" sldId="1310"/>
            <ac:spMk id="13" creationId="{7A3DB5D0-A8EB-0798-9DCF-3ABEAE592B06}"/>
          </ac:spMkLst>
        </pc:spChg>
        <pc:spChg chg="del">
          <ac:chgData name="Mohamed Abuella" userId="f0c53cbd-2cd9-4eb2-b036-7340ae5a781e" providerId="ADAL" clId="{97566688-32C3-438D-90C8-C0744BF2B050}" dt="2022-12-20T01:30:37.068" v="47" actId="478"/>
          <ac:spMkLst>
            <pc:docMk/>
            <pc:sldMk cId="347895786" sldId="1310"/>
            <ac:spMk id="14" creationId="{2C94A4EE-0EA4-6D5D-8459-52DBE1759208}"/>
          </ac:spMkLst>
        </pc:spChg>
        <pc:spChg chg="add del mod">
          <ac:chgData name="Mohamed Abuella" userId="f0c53cbd-2cd9-4eb2-b036-7340ae5a781e" providerId="ADAL" clId="{97566688-32C3-438D-90C8-C0744BF2B050}" dt="2022-12-20T01:32:57.505" v="76" actId="478"/>
          <ac:spMkLst>
            <pc:docMk/>
            <pc:sldMk cId="347895786" sldId="1310"/>
            <ac:spMk id="15" creationId="{A9A6FED1-3D38-9D44-19D9-2FCFF505A884}"/>
          </ac:spMkLst>
        </pc:spChg>
        <pc:spChg chg="add del mod">
          <ac:chgData name="Mohamed Abuella" userId="f0c53cbd-2cd9-4eb2-b036-7340ae5a781e" providerId="ADAL" clId="{97566688-32C3-438D-90C8-C0744BF2B050}" dt="2022-12-20T01:30:34.524" v="46" actId="478"/>
          <ac:spMkLst>
            <pc:docMk/>
            <pc:sldMk cId="347895786" sldId="1310"/>
            <ac:spMk id="18" creationId="{A1C9800D-1943-4415-A349-32E7AA93CA7F}"/>
          </ac:spMkLst>
        </pc:spChg>
        <pc:spChg chg="add del mod">
          <ac:chgData name="Mohamed Abuella" userId="f0c53cbd-2cd9-4eb2-b036-7340ae5a781e" providerId="ADAL" clId="{97566688-32C3-438D-90C8-C0744BF2B050}" dt="2022-12-20T01:31:17.668" v="57" actId="478"/>
          <ac:spMkLst>
            <pc:docMk/>
            <pc:sldMk cId="347895786" sldId="1310"/>
            <ac:spMk id="19" creationId="{644BAA6C-15EF-0125-B4BA-E7D231F41FCA}"/>
          </ac:spMkLst>
        </pc:spChg>
        <pc:spChg chg="add mod">
          <ac:chgData name="Mohamed Abuella" userId="f0c53cbd-2cd9-4eb2-b036-7340ae5a781e" providerId="ADAL" clId="{97566688-32C3-438D-90C8-C0744BF2B050}" dt="2022-12-20T01:31:12.252" v="56"/>
          <ac:spMkLst>
            <pc:docMk/>
            <pc:sldMk cId="347895786" sldId="1310"/>
            <ac:spMk id="20" creationId="{669A5D9D-1985-522D-C238-2B8EA54DE394}"/>
          </ac:spMkLst>
        </pc:spChg>
        <pc:spChg chg="add mod">
          <ac:chgData name="Mohamed Abuella" userId="f0c53cbd-2cd9-4eb2-b036-7340ae5a781e" providerId="ADAL" clId="{97566688-32C3-438D-90C8-C0744BF2B050}" dt="2022-12-20T01:33:18.378" v="98" actId="1076"/>
          <ac:spMkLst>
            <pc:docMk/>
            <pc:sldMk cId="347895786" sldId="1310"/>
            <ac:spMk id="21" creationId="{E2CF704D-DC5F-2E1C-252C-416CAC1750E3}"/>
          </ac:spMkLst>
        </pc:spChg>
        <pc:spChg chg="add del mod">
          <ac:chgData name="Mohamed Abuella" userId="f0c53cbd-2cd9-4eb2-b036-7340ae5a781e" providerId="ADAL" clId="{97566688-32C3-438D-90C8-C0744BF2B050}" dt="2022-12-20T02:07:45.700" v="709"/>
          <ac:spMkLst>
            <pc:docMk/>
            <pc:sldMk cId="347895786" sldId="1310"/>
            <ac:spMk id="22" creationId="{876C2F89-322E-3B72-2B53-1FFE80172A92}"/>
          </ac:spMkLst>
        </pc:spChg>
        <pc:spChg chg="mod">
          <ac:chgData name="Mohamed Abuella" userId="f0c53cbd-2cd9-4eb2-b036-7340ae5a781e" providerId="ADAL" clId="{97566688-32C3-438D-90C8-C0744BF2B050}" dt="2022-12-20T01:30:30.873" v="45" actId="1076"/>
          <ac:spMkLst>
            <pc:docMk/>
            <pc:sldMk cId="347895786" sldId="1310"/>
            <ac:spMk id="23" creationId="{6422301F-3F7F-465E-8156-F9808D5D5551}"/>
          </ac:spMkLst>
        </pc:spChg>
        <pc:spChg chg="add del mod">
          <ac:chgData name="Mohamed Abuella" userId="f0c53cbd-2cd9-4eb2-b036-7340ae5a781e" providerId="ADAL" clId="{97566688-32C3-438D-90C8-C0744BF2B050}" dt="2022-12-20T02:07:45.700" v="709"/>
          <ac:spMkLst>
            <pc:docMk/>
            <pc:sldMk cId="347895786" sldId="1310"/>
            <ac:spMk id="25" creationId="{1B8B07CD-B6C6-D608-076F-27D9EF22BCD5}"/>
          </ac:spMkLst>
        </pc:spChg>
        <pc:spChg chg="mod">
          <ac:chgData name="Mohamed Abuella" userId="f0c53cbd-2cd9-4eb2-b036-7340ae5a781e" providerId="ADAL" clId="{97566688-32C3-438D-90C8-C0744BF2B050}" dt="2022-12-20T01:30:30.873" v="45" actId="1076"/>
          <ac:spMkLst>
            <pc:docMk/>
            <pc:sldMk cId="347895786" sldId="1310"/>
            <ac:spMk id="28" creationId="{F849EAE1-DD4F-4FAD-AB22-085B18F4F109}"/>
          </ac:spMkLst>
        </pc:spChg>
        <pc:spChg chg="mod">
          <ac:chgData name="Mohamed Abuella" userId="f0c53cbd-2cd9-4eb2-b036-7340ae5a781e" providerId="ADAL" clId="{97566688-32C3-438D-90C8-C0744BF2B050}" dt="2022-12-20T01:30:41.871" v="49" actId="1076"/>
          <ac:spMkLst>
            <pc:docMk/>
            <pc:sldMk cId="347895786" sldId="1310"/>
            <ac:spMk id="29" creationId="{EE28113D-0053-44B8-93B5-5C4FE4ED2D08}"/>
          </ac:spMkLst>
        </pc:spChg>
        <pc:spChg chg="mod">
          <ac:chgData name="Mohamed Abuella" userId="f0c53cbd-2cd9-4eb2-b036-7340ae5a781e" providerId="ADAL" clId="{97566688-32C3-438D-90C8-C0744BF2B050}" dt="2022-12-20T01:30:30.873" v="45" actId="1076"/>
          <ac:spMkLst>
            <pc:docMk/>
            <pc:sldMk cId="347895786" sldId="1310"/>
            <ac:spMk id="31" creationId="{4303E980-FBCC-402B-B1E1-F60E50A523CF}"/>
          </ac:spMkLst>
        </pc:spChg>
        <pc:spChg chg="mod">
          <ac:chgData name="Mohamed Abuella" userId="f0c53cbd-2cd9-4eb2-b036-7340ae5a781e" providerId="ADAL" clId="{97566688-32C3-438D-90C8-C0744BF2B050}" dt="2022-12-20T01:30:30.873" v="45" actId="1076"/>
          <ac:spMkLst>
            <pc:docMk/>
            <pc:sldMk cId="347895786" sldId="1310"/>
            <ac:spMk id="32" creationId="{5FA62A7B-FA90-4759-AE21-7F2FC42DB268}"/>
          </ac:spMkLst>
        </pc:spChg>
        <pc:spChg chg="mod">
          <ac:chgData name="Mohamed Abuella" userId="f0c53cbd-2cd9-4eb2-b036-7340ae5a781e" providerId="ADAL" clId="{97566688-32C3-438D-90C8-C0744BF2B050}" dt="2022-12-20T01:30:30.873" v="45" actId="1076"/>
          <ac:spMkLst>
            <pc:docMk/>
            <pc:sldMk cId="347895786" sldId="1310"/>
            <ac:spMk id="33" creationId="{5C5DF738-A637-425A-B575-EC6824D20737}"/>
          </ac:spMkLst>
        </pc:spChg>
        <pc:spChg chg="mod">
          <ac:chgData name="Mohamed Abuella" userId="f0c53cbd-2cd9-4eb2-b036-7340ae5a781e" providerId="ADAL" clId="{97566688-32C3-438D-90C8-C0744BF2B050}" dt="2022-12-20T01:30:30.873" v="45" actId="1076"/>
          <ac:spMkLst>
            <pc:docMk/>
            <pc:sldMk cId="347895786" sldId="1310"/>
            <ac:spMk id="34" creationId="{41A184A3-74F4-4F45-9856-47B3ED3074E4}"/>
          </ac:spMkLst>
        </pc:spChg>
        <pc:spChg chg="mod">
          <ac:chgData name="Mohamed Abuella" userId="f0c53cbd-2cd9-4eb2-b036-7340ae5a781e" providerId="ADAL" clId="{97566688-32C3-438D-90C8-C0744BF2B050}" dt="2022-12-20T01:30:30.873" v="45" actId="1076"/>
          <ac:spMkLst>
            <pc:docMk/>
            <pc:sldMk cId="347895786" sldId="1310"/>
            <ac:spMk id="35" creationId="{3095076A-D52B-409D-A80C-3DA86991F305}"/>
          </ac:spMkLst>
        </pc:spChg>
        <pc:spChg chg="mod">
          <ac:chgData name="Mohamed Abuella" userId="f0c53cbd-2cd9-4eb2-b036-7340ae5a781e" providerId="ADAL" clId="{97566688-32C3-438D-90C8-C0744BF2B050}" dt="2022-12-20T01:30:30.873" v="45" actId="1076"/>
          <ac:spMkLst>
            <pc:docMk/>
            <pc:sldMk cId="347895786" sldId="1310"/>
            <ac:spMk id="36" creationId="{DE4CA60B-2068-488F-BC1F-32F4331877D2}"/>
          </ac:spMkLst>
        </pc:spChg>
        <pc:spChg chg="mod">
          <ac:chgData name="Mohamed Abuella" userId="f0c53cbd-2cd9-4eb2-b036-7340ae5a781e" providerId="ADAL" clId="{97566688-32C3-438D-90C8-C0744BF2B050}" dt="2022-12-20T01:30:30.873" v="45" actId="1076"/>
          <ac:spMkLst>
            <pc:docMk/>
            <pc:sldMk cId="347895786" sldId="1310"/>
            <ac:spMk id="37" creationId="{F36C35E5-45DE-4BFF-8B84-7802E80F4FDA}"/>
          </ac:spMkLst>
        </pc:spChg>
        <pc:spChg chg="mod">
          <ac:chgData name="Mohamed Abuella" userId="f0c53cbd-2cd9-4eb2-b036-7340ae5a781e" providerId="ADAL" clId="{97566688-32C3-438D-90C8-C0744BF2B050}" dt="2022-12-20T01:30:30.873" v="45" actId="1076"/>
          <ac:spMkLst>
            <pc:docMk/>
            <pc:sldMk cId="347895786" sldId="1310"/>
            <ac:spMk id="39" creationId="{D63503B5-29C5-4CEE-9DFA-F923B4607A51}"/>
          </ac:spMkLst>
        </pc:spChg>
        <pc:spChg chg="del">
          <ac:chgData name="Mohamed Abuella" userId="f0c53cbd-2cd9-4eb2-b036-7340ae5a781e" providerId="ADAL" clId="{97566688-32C3-438D-90C8-C0744BF2B050}" dt="2022-12-20T01:27:40.496" v="6" actId="478"/>
          <ac:spMkLst>
            <pc:docMk/>
            <pc:sldMk cId="347895786" sldId="1310"/>
            <ac:spMk id="47" creationId="{BEF1AF78-82E3-44A1-9789-7667814444EA}"/>
          </ac:spMkLst>
        </pc:spChg>
        <pc:spChg chg="mod">
          <ac:chgData name="Mohamed Abuella" userId="f0c53cbd-2cd9-4eb2-b036-7340ae5a781e" providerId="ADAL" clId="{97566688-32C3-438D-90C8-C0744BF2B050}" dt="2022-12-20T01:30:48.356" v="55" actId="1037"/>
          <ac:spMkLst>
            <pc:docMk/>
            <pc:sldMk cId="347895786" sldId="1310"/>
            <ac:spMk id="50" creationId="{498DB91D-858B-4FDF-A5BD-68810F94A600}"/>
          </ac:spMkLst>
        </pc:spChg>
        <pc:spChg chg="mod">
          <ac:chgData name="Mohamed Abuella" userId="f0c53cbd-2cd9-4eb2-b036-7340ae5a781e" providerId="ADAL" clId="{97566688-32C3-438D-90C8-C0744BF2B050}" dt="2022-12-20T01:30:30.873" v="45" actId="1076"/>
          <ac:spMkLst>
            <pc:docMk/>
            <pc:sldMk cId="347895786" sldId="1310"/>
            <ac:spMk id="52" creationId="{B9A254C3-72FD-491D-B0D1-E96F983DF614}"/>
          </ac:spMkLst>
        </pc:spChg>
        <pc:spChg chg="mod">
          <ac:chgData name="Mohamed Abuella" userId="f0c53cbd-2cd9-4eb2-b036-7340ae5a781e" providerId="ADAL" clId="{97566688-32C3-438D-90C8-C0744BF2B050}" dt="2022-12-20T01:30:30.873" v="45" actId="1076"/>
          <ac:spMkLst>
            <pc:docMk/>
            <pc:sldMk cId="347895786" sldId="1310"/>
            <ac:spMk id="53" creationId="{69D9CF64-38C7-47D4-BF82-7F8EFAE3571E}"/>
          </ac:spMkLst>
        </pc:spChg>
        <pc:spChg chg="mod">
          <ac:chgData name="Mohamed Abuella" userId="f0c53cbd-2cd9-4eb2-b036-7340ae5a781e" providerId="ADAL" clId="{97566688-32C3-438D-90C8-C0744BF2B050}" dt="2022-12-20T01:30:30.873" v="45" actId="1076"/>
          <ac:spMkLst>
            <pc:docMk/>
            <pc:sldMk cId="347895786" sldId="1310"/>
            <ac:spMk id="54" creationId="{A6F3C694-1D10-48EE-BD99-3D83D2969130}"/>
          </ac:spMkLst>
        </pc:spChg>
        <pc:spChg chg="mod">
          <ac:chgData name="Mohamed Abuella" userId="f0c53cbd-2cd9-4eb2-b036-7340ae5a781e" providerId="ADAL" clId="{97566688-32C3-438D-90C8-C0744BF2B050}" dt="2022-12-20T01:30:30.873" v="45" actId="1076"/>
          <ac:spMkLst>
            <pc:docMk/>
            <pc:sldMk cId="347895786" sldId="1310"/>
            <ac:spMk id="55" creationId="{D2F91B26-8442-4BD5-9551-E8FFB03C7261}"/>
          </ac:spMkLst>
        </pc:spChg>
        <pc:spChg chg="mod">
          <ac:chgData name="Mohamed Abuella" userId="f0c53cbd-2cd9-4eb2-b036-7340ae5a781e" providerId="ADAL" clId="{97566688-32C3-438D-90C8-C0744BF2B050}" dt="2022-12-20T01:30:30.873" v="45" actId="1076"/>
          <ac:spMkLst>
            <pc:docMk/>
            <pc:sldMk cId="347895786" sldId="1310"/>
            <ac:spMk id="56" creationId="{976F75EE-D3C6-4AD0-BB2E-07AF2C1B5F5F}"/>
          </ac:spMkLst>
        </pc:spChg>
        <pc:spChg chg="mod">
          <ac:chgData name="Mohamed Abuella" userId="f0c53cbd-2cd9-4eb2-b036-7340ae5a781e" providerId="ADAL" clId="{97566688-32C3-438D-90C8-C0744BF2B050}" dt="2022-12-20T01:30:30.873" v="45" actId="1076"/>
          <ac:spMkLst>
            <pc:docMk/>
            <pc:sldMk cId="347895786" sldId="1310"/>
            <ac:spMk id="57" creationId="{E7F6C4B3-3716-4EC8-8542-23B59A5A555D}"/>
          </ac:spMkLst>
        </pc:spChg>
        <pc:spChg chg="mod">
          <ac:chgData name="Mohamed Abuella" userId="f0c53cbd-2cd9-4eb2-b036-7340ae5a781e" providerId="ADAL" clId="{97566688-32C3-438D-90C8-C0744BF2B050}" dt="2022-12-20T01:30:30.873" v="45" actId="1076"/>
          <ac:spMkLst>
            <pc:docMk/>
            <pc:sldMk cId="347895786" sldId="1310"/>
            <ac:spMk id="58" creationId="{DD64C50C-49A2-483E-89DB-8A3E5BC3761E}"/>
          </ac:spMkLst>
        </pc:spChg>
        <pc:spChg chg="mod">
          <ac:chgData name="Mohamed Abuella" userId="f0c53cbd-2cd9-4eb2-b036-7340ae5a781e" providerId="ADAL" clId="{97566688-32C3-438D-90C8-C0744BF2B050}" dt="2022-12-20T01:30:30.873" v="45" actId="1076"/>
          <ac:spMkLst>
            <pc:docMk/>
            <pc:sldMk cId="347895786" sldId="1310"/>
            <ac:spMk id="59" creationId="{9DE487D4-BD4D-4E3C-877A-6E1326B71284}"/>
          </ac:spMkLst>
        </pc:spChg>
        <pc:spChg chg="mod">
          <ac:chgData name="Mohamed Abuella" userId="f0c53cbd-2cd9-4eb2-b036-7340ae5a781e" providerId="ADAL" clId="{97566688-32C3-438D-90C8-C0744BF2B050}" dt="2022-12-20T01:30:30.873" v="45" actId="1076"/>
          <ac:spMkLst>
            <pc:docMk/>
            <pc:sldMk cId="347895786" sldId="1310"/>
            <ac:spMk id="60" creationId="{17C2F333-0373-4D5B-82CB-69B4857CF19A}"/>
          </ac:spMkLst>
        </pc:spChg>
        <pc:spChg chg="mod">
          <ac:chgData name="Mohamed Abuella" userId="f0c53cbd-2cd9-4eb2-b036-7340ae5a781e" providerId="ADAL" clId="{97566688-32C3-438D-90C8-C0744BF2B050}" dt="2022-12-20T01:30:48.356" v="55" actId="1037"/>
          <ac:spMkLst>
            <pc:docMk/>
            <pc:sldMk cId="347895786" sldId="1310"/>
            <ac:spMk id="63" creationId="{3D4E2530-982E-4E71-AB91-D791EAFDF12F}"/>
          </ac:spMkLst>
        </pc:spChg>
        <pc:spChg chg="mod">
          <ac:chgData name="Mohamed Abuella" userId="f0c53cbd-2cd9-4eb2-b036-7340ae5a781e" providerId="ADAL" clId="{97566688-32C3-438D-90C8-C0744BF2B050}" dt="2022-12-20T01:30:48.356" v="55" actId="1037"/>
          <ac:spMkLst>
            <pc:docMk/>
            <pc:sldMk cId="347895786" sldId="1310"/>
            <ac:spMk id="64" creationId="{A5925C60-0F89-4C70-A6F4-4B69256BEB5B}"/>
          </ac:spMkLst>
        </pc:spChg>
        <pc:spChg chg="mod">
          <ac:chgData name="Mohamed Abuella" userId="f0c53cbd-2cd9-4eb2-b036-7340ae5a781e" providerId="ADAL" clId="{97566688-32C3-438D-90C8-C0744BF2B050}" dt="2022-12-20T01:30:48.356" v="55" actId="1037"/>
          <ac:spMkLst>
            <pc:docMk/>
            <pc:sldMk cId="347895786" sldId="1310"/>
            <ac:spMk id="65" creationId="{A6E516D0-2C8E-42CD-A677-E65FCE4C62EE}"/>
          </ac:spMkLst>
        </pc:spChg>
        <pc:spChg chg="mod">
          <ac:chgData name="Mohamed Abuella" userId="f0c53cbd-2cd9-4eb2-b036-7340ae5a781e" providerId="ADAL" clId="{97566688-32C3-438D-90C8-C0744BF2B050}" dt="2022-12-20T01:30:48.356" v="55" actId="1037"/>
          <ac:spMkLst>
            <pc:docMk/>
            <pc:sldMk cId="347895786" sldId="1310"/>
            <ac:spMk id="66" creationId="{354DB419-B92A-443C-BA3F-C550D21E4522}"/>
          </ac:spMkLst>
        </pc:spChg>
        <pc:spChg chg="mod">
          <ac:chgData name="Mohamed Abuella" userId="f0c53cbd-2cd9-4eb2-b036-7340ae5a781e" providerId="ADAL" clId="{97566688-32C3-438D-90C8-C0744BF2B050}" dt="2022-12-20T01:30:48.356" v="55" actId="1037"/>
          <ac:spMkLst>
            <pc:docMk/>
            <pc:sldMk cId="347895786" sldId="1310"/>
            <ac:spMk id="67" creationId="{71C0A96E-7FC3-4A0E-92C8-4F7CDB830421}"/>
          </ac:spMkLst>
        </pc:spChg>
        <pc:spChg chg="mod">
          <ac:chgData name="Mohamed Abuella" userId="f0c53cbd-2cd9-4eb2-b036-7340ae5a781e" providerId="ADAL" clId="{97566688-32C3-438D-90C8-C0744BF2B050}" dt="2022-12-20T01:30:48.356" v="55" actId="1037"/>
          <ac:spMkLst>
            <pc:docMk/>
            <pc:sldMk cId="347895786" sldId="1310"/>
            <ac:spMk id="68" creationId="{2527765F-1911-4A85-B6AC-199733F5FCF2}"/>
          </ac:spMkLst>
        </pc:spChg>
        <pc:spChg chg="mod">
          <ac:chgData name="Mohamed Abuella" userId="f0c53cbd-2cd9-4eb2-b036-7340ae5a781e" providerId="ADAL" clId="{97566688-32C3-438D-90C8-C0744BF2B050}" dt="2022-12-20T01:30:48.356" v="55" actId="1037"/>
          <ac:spMkLst>
            <pc:docMk/>
            <pc:sldMk cId="347895786" sldId="1310"/>
            <ac:spMk id="69" creationId="{AB0ED8E8-13AF-4B8F-846E-D39A290E48DB}"/>
          </ac:spMkLst>
        </pc:spChg>
        <pc:spChg chg="mod">
          <ac:chgData name="Mohamed Abuella" userId="f0c53cbd-2cd9-4eb2-b036-7340ae5a781e" providerId="ADAL" clId="{97566688-32C3-438D-90C8-C0744BF2B050}" dt="2022-12-20T01:30:48.356" v="55" actId="1037"/>
          <ac:spMkLst>
            <pc:docMk/>
            <pc:sldMk cId="347895786" sldId="1310"/>
            <ac:spMk id="70" creationId="{5DDE524D-B43A-4B30-B679-A1EEB56EB854}"/>
          </ac:spMkLst>
        </pc:spChg>
        <pc:spChg chg="mod">
          <ac:chgData name="Mohamed Abuella" userId="f0c53cbd-2cd9-4eb2-b036-7340ae5a781e" providerId="ADAL" clId="{97566688-32C3-438D-90C8-C0744BF2B050}" dt="2022-12-20T01:30:48.356" v="55" actId="1037"/>
          <ac:spMkLst>
            <pc:docMk/>
            <pc:sldMk cId="347895786" sldId="1310"/>
            <ac:spMk id="71" creationId="{02C98A3A-E78D-44E3-B0EA-13FF05193839}"/>
          </ac:spMkLst>
        </pc:spChg>
        <pc:spChg chg="mod">
          <ac:chgData name="Mohamed Abuella" userId="f0c53cbd-2cd9-4eb2-b036-7340ae5a781e" providerId="ADAL" clId="{97566688-32C3-438D-90C8-C0744BF2B050}" dt="2022-12-20T01:30:48.356" v="55" actId="1037"/>
          <ac:spMkLst>
            <pc:docMk/>
            <pc:sldMk cId="347895786" sldId="1310"/>
            <ac:spMk id="72" creationId="{E72E49BA-E5C8-4CBD-9185-733D8FB27C13}"/>
          </ac:spMkLst>
        </pc:spChg>
        <pc:spChg chg="mod">
          <ac:chgData name="Mohamed Abuella" userId="f0c53cbd-2cd9-4eb2-b036-7340ae5a781e" providerId="ADAL" clId="{97566688-32C3-438D-90C8-C0744BF2B050}" dt="2022-12-20T01:30:48.356" v="55" actId="1037"/>
          <ac:spMkLst>
            <pc:docMk/>
            <pc:sldMk cId="347895786" sldId="1310"/>
            <ac:spMk id="73" creationId="{1247F9CE-116F-4392-BE85-4A5F950C9FDA}"/>
          </ac:spMkLst>
        </pc:spChg>
        <pc:spChg chg="mod">
          <ac:chgData name="Mohamed Abuella" userId="f0c53cbd-2cd9-4eb2-b036-7340ae5a781e" providerId="ADAL" clId="{97566688-32C3-438D-90C8-C0744BF2B050}" dt="2022-12-20T01:30:48.356" v="55" actId="1037"/>
          <ac:spMkLst>
            <pc:docMk/>
            <pc:sldMk cId="347895786" sldId="1310"/>
            <ac:spMk id="74" creationId="{F42BA6C7-A4C0-45A8-8C60-0E6B93F707B0}"/>
          </ac:spMkLst>
        </pc:spChg>
        <pc:spChg chg="mod">
          <ac:chgData name="Mohamed Abuella" userId="f0c53cbd-2cd9-4eb2-b036-7340ae5a781e" providerId="ADAL" clId="{97566688-32C3-438D-90C8-C0744BF2B050}" dt="2022-12-20T01:30:30.873" v="45" actId="1076"/>
          <ac:spMkLst>
            <pc:docMk/>
            <pc:sldMk cId="347895786" sldId="1310"/>
            <ac:spMk id="75" creationId="{E25D43B8-1912-4ADE-9579-DFDD40A3BA64}"/>
          </ac:spMkLst>
        </pc:spChg>
        <pc:spChg chg="mod">
          <ac:chgData name="Mohamed Abuella" userId="f0c53cbd-2cd9-4eb2-b036-7340ae5a781e" providerId="ADAL" clId="{97566688-32C3-438D-90C8-C0744BF2B050}" dt="2022-12-20T01:30:48.356" v="55" actId="1037"/>
          <ac:spMkLst>
            <pc:docMk/>
            <pc:sldMk cId="347895786" sldId="1310"/>
            <ac:spMk id="76" creationId="{0BBCBE5C-14C4-47BD-84A1-1C8B47C35BF7}"/>
          </ac:spMkLst>
        </pc:spChg>
        <pc:spChg chg="mod">
          <ac:chgData name="Mohamed Abuella" userId="f0c53cbd-2cd9-4eb2-b036-7340ae5a781e" providerId="ADAL" clId="{97566688-32C3-438D-90C8-C0744BF2B050}" dt="2022-12-20T01:30:48.356" v="55" actId="1037"/>
          <ac:spMkLst>
            <pc:docMk/>
            <pc:sldMk cId="347895786" sldId="1310"/>
            <ac:spMk id="77" creationId="{AFFC08B6-8C3A-41BB-8EE7-CAB90851BE59}"/>
          </ac:spMkLst>
        </pc:spChg>
        <pc:picChg chg="add del mod">
          <ac:chgData name="Mohamed Abuella" userId="f0c53cbd-2cd9-4eb2-b036-7340ae5a781e" providerId="ADAL" clId="{97566688-32C3-438D-90C8-C0744BF2B050}" dt="2022-12-20T02:07:45.700" v="709"/>
          <ac:picMkLst>
            <pc:docMk/>
            <pc:sldMk cId="347895786" sldId="1310"/>
            <ac:picMk id="24" creationId="{DE979306-4671-4325-8AD8-E025CFF324F5}"/>
          </ac:picMkLst>
        </pc:picChg>
      </pc:sldChg>
      <pc:sldChg chg="modSp add mod">
        <pc:chgData name="Mohamed Abuella" userId="f0c53cbd-2cd9-4eb2-b036-7340ae5a781e" providerId="ADAL" clId="{97566688-32C3-438D-90C8-C0744BF2B050}" dt="2022-12-20T02:05:59.627" v="706" actId="108"/>
        <pc:sldMkLst>
          <pc:docMk/>
          <pc:sldMk cId="798044251" sldId="1340"/>
        </pc:sldMkLst>
        <pc:spChg chg="mod">
          <ac:chgData name="Mohamed Abuella" userId="f0c53cbd-2cd9-4eb2-b036-7340ae5a781e" providerId="ADAL" clId="{97566688-32C3-438D-90C8-C0744BF2B050}" dt="2022-12-20T02:05:59.627" v="706" actId="108"/>
          <ac:spMkLst>
            <pc:docMk/>
            <pc:sldMk cId="798044251" sldId="1340"/>
            <ac:spMk id="19" creationId="{3EF754AB-08C1-64D3-117B-E2F2AC8F5143}"/>
          </ac:spMkLst>
        </pc:spChg>
        <pc:picChg chg="mod">
          <ac:chgData name="Mohamed Abuella" userId="f0c53cbd-2cd9-4eb2-b036-7340ae5a781e" providerId="ADAL" clId="{97566688-32C3-438D-90C8-C0744BF2B050}" dt="2022-12-20T02:01:44.229" v="582" actId="1076"/>
          <ac:picMkLst>
            <pc:docMk/>
            <pc:sldMk cId="798044251" sldId="1340"/>
            <ac:picMk id="15" creationId="{1E4E3F18-4639-C096-7EC7-D606AA92ACA5}"/>
          </ac:picMkLst>
        </pc:picChg>
      </pc:sldChg>
      <pc:sldChg chg="addSp delSp modSp add del mod">
        <pc:chgData name="Mohamed Abuella" userId="f0c53cbd-2cd9-4eb2-b036-7340ae5a781e" providerId="ADAL" clId="{97566688-32C3-438D-90C8-C0744BF2B050}" dt="2022-12-20T01:42:18.271" v="219" actId="2696"/>
        <pc:sldMkLst>
          <pc:docMk/>
          <pc:sldMk cId="2313110681" sldId="1340"/>
        </pc:sldMkLst>
        <pc:spChg chg="add mod">
          <ac:chgData name="Mohamed Abuella" userId="f0c53cbd-2cd9-4eb2-b036-7340ae5a781e" providerId="ADAL" clId="{97566688-32C3-438D-90C8-C0744BF2B050}" dt="2022-12-20T01:35:44.260" v="141"/>
          <ac:spMkLst>
            <pc:docMk/>
            <pc:sldMk cId="2313110681" sldId="1340"/>
            <ac:spMk id="2" creationId="{DFC692D9-4C3D-C355-A14C-7609601F8555}"/>
          </ac:spMkLst>
        </pc:spChg>
        <pc:spChg chg="add mod">
          <ac:chgData name="Mohamed Abuella" userId="f0c53cbd-2cd9-4eb2-b036-7340ae5a781e" providerId="ADAL" clId="{97566688-32C3-438D-90C8-C0744BF2B050}" dt="2022-12-20T01:35:54.928" v="142"/>
          <ac:spMkLst>
            <pc:docMk/>
            <pc:sldMk cId="2313110681" sldId="1340"/>
            <ac:spMk id="3" creationId="{890F55C8-4F68-261A-58CF-B941EF4E6F58}"/>
          </ac:spMkLst>
        </pc:spChg>
        <pc:spChg chg="mod">
          <ac:chgData name="Mohamed Abuella" userId="f0c53cbd-2cd9-4eb2-b036-7340ae5a781e" providerId="ADAL" clId="{97566688-32C3-438D-90C8-C0744BF2B050}" dt="2022-12-20T01:37:11.987" v="180" actId="20577"/>
          <ac:spMkLst>
            <pc:docMk/>
            <pc:sldMk cId="2313110681" sldId="1340"/>
            <ac:spMk id="19" creationId="{3EF754AB-08C1-64D3-117B-E2F2AC8F5143}"/>
          </ac:spMkLst>
        </pc:spChg>
        <pc:spChg chg="del">
          <ac:chgData name="Mohamed Abuella" userId="f0c53cbd-2cd9-4eb2-b036-7340ae5a781e" providerId="ADAL" clId="{97566688-32C3-438D-90C8-C0744BF2B050}" dt="2022-12-20T01:26:41.743" v="3" actId="478"/>
          <ac:spMkLst>
            <pc:docMk/>
            <pc:sldMk cId="2313110681" sldId="1340"/>
            <ac:spMk id="47" creationId="{BEF1AF78-82E3-44A1-9789-7667814444EA}"/>
          </ac:spMkLst>
        </pc:spChg>
        <pc:picChg chg="mod">
          <ac:chgData name="Mohamed Abuella" userId="f0c53cbd-2cd9-4eb2-b036-7340ae5a781e" providerId="ADAL" clId="{97566688-32C3-438D-90C8-C0744BF2B050}" dt="2022-12-20T01:36:52.525" v="168" actId="1037"/>
          <ac:picMkLst>
            <pc:docMk/>
            <pc:sldMk cId="2313110681" sldId="1340"/>
            <ac:picMk id="15" creationId="{1E4E3F18-4639-C096-7EC7-D606AA92ACA5}"/>
          </ac:picMkLst>
        </pc:picChg>
      </pc:sldChg>
      <pc:sldChg chg="addSp delSp modSp add mod">
        <pc:chgData name="Mohamed Abuella" userId="f0c53cbd-2cd9-4eb2-b036-7340ae5a781e" providerId="ADAL" clId="{97566688-32C3-438D-90C8-C0744BF2B050}" dt="2022-12-20T02:06:11.526" v="707" actId="108"/>
        <pc:sldMkLst>
          <pc:docMk/>
          <pc:sldMk cId="2477201536" sldId="1341"/>
        </pc:sldMkLst>
        <pc:spChg chg="del">
          <ac:chgData name="Mohamed Abuella" userId="f0c53cbd-2cd9-4eb2-b036-7340ae5a781e" providerId="ADAL" clId="{97566688-32C3-438D-90C8-C0744BF2B050}" dt="2022-12-20T02:02:34.829" v="596" actId="478"/>
          <ac:spMkLst>
            <pc:docMk/>
            <pc:sldMk cId="2477201536" sldId="1341"/>
            <ac:spMk id="3" creationId="{C3DC1FB9-26FC-A3D8-8124-A87DCEC169DC}"/>
          </ac:spMkLst>
        </pc:spChg>
        <pc:spChg chg="add mod">
          <ac:chgData name="Mohamed Abuella" userId="f0c53cbd-2cd9-4eb2-b036-7340ae5a781e" providerId="ADAL" clId="{97566688-32C3-438D-90C8-C0744BF2B050}" dt="2022-12-20T02:06:11.526" v="707" actId="108"/>
          <ac:spMkLst>
            <pc:docMk/>
            <pc:sldMk cId="2477201536" sldId="1341"/>
            <ac:spMk id="6" creationId="{D435446C-3436-0DB9-345C-5C3F2131595D}"/>
          </ac:spMkLst>
        </pc:spChg>
        <pc:picChg chg="mod">
          <ac:chgData name="Mohamed Abuella" userId="f0c53cbd-2cd9-4eb2-b036-7340ae5a781e" providerId="ADAL" clId="{97566688-32C3-438D-90C8-C0744BF2B050}" dt="2022-12-20T02:02:55.185" v="628" actId="1035"/>
          <ac:picMkLst>
            <pc:docMk/>
            <pc:sldMk cId="2477201536" sldId="1341"/>
            <ac:picMk id="4" creationId="{A4DB025C-E18C-D760-ECDA-3C20C184F2CA}"/>
          </ac:picMkLst>
        </pc:picChg>
      </pc:sldChg>
      <pc:sldChg chg="addSp delSp modSp add del mod">
        <pc:chgData name="Mohamed Abuella" userId="f0c53cbd-2cd9-4eb2-b036-7340ae5a781e" providerId="ADAL" clId="{97566688-32C3-438D-90C8-C0744BF2B050}" dt="2022-12-20T01:42:18.271" v="219" actId="2696"/>
        <pc:sldMkLst>
          <pc:docMk/>
          <pc:sldMk cId="2871853189" sldId="1341"/>
        </pc:sldMkLst>
        <pc:spChg chg="add mod">
          <ac:chgData name="Mohamed Abuella" userId="f0c53cbd-2cd9-4eb2-b036-7340ae5a781e" providerId="ADAL" clId="{97566688-32C3-438D-90C8-C0744BF2B050}" dt="2022-12-20T01:36:21.781" v="146"/>
          <ac:spMkLst>
            <pc:docMk/>
            <pc:sldMk cId="2871853189" sldId="1341"/>
            <ac:spMk id="2" creationId="{8EA6E4E3-45DD-C9E6-C388-1C46123B8576}"/>
          </ac:spMkLst>
        </pc:spChg>
        <pc:spChg chg="mod">
          <ac:chgData name="Mohamed Abuella" userId="f0c53cbd-2cd9-4eb2-b036-7340ae5a781e" providerId="ADAL" clId="{97566688-32C3-438D-90C8-C0744BF2B050}" dt="2022-12-20T01:37:29.159" v="190" actId="20577"/>
          <ac:spMkLst>
            <pc:docMk/>
            <pc:sldMk cId="2871853189" sldId="1341"/>
            <ac:spMk id="3" creationId="{C3DC1FB9-26FC-A3D8-8124-A87DCEC169DC}"/>
          </ac:spMkLst>
        </pc:spChg>
        <pc:spChg chg="add mod">
          <ac:chgData name="Mohamed Abuella" userId="f0c53cbd-2cd9-4eb2-b036-7340ae5a781e" providerId="ADAL" clId="{97566688-32C3-438D-90C8-C0744BF2B050}" dt="2022-12-20T01:36:21.781" v="146"/>
          <ac:spMkLst>
            <pc:docMk/>
            <pc:sldMk cId="2871853189" sldId="1341"/>
            <ac:spMk id="5" creationId="{D013D325-5C24-A670-2C49-D1F2944D2DCB}"/>
          </ac:spMkLst>
        </pc:spChg>
        <pc:spChg chg="del">
          <ac:chgData name="Mohamed Abuella" userId="f0c53cbd-2cd9-4eb2-b036-7340ae5a781e" providerId="ADAL" clId="{97566688-32C3-438D-90C8-C0744BF2B050}" dt="2022-12-20T01:27:24.295" v="4" actId="478"/>
          <ac:spMkLst>
            <pc:docMk/>
            <pc:sldMk cId="2871853189" sldId="1341"/>
            <ac:spMk id="47" creationId="{BEF1AF78-82E3-44A1-9789-7667814444EA}"/>
          </ac:spMkLst>
        </pc:spChg>
        <pc:picChg chg="mod">
          <ac:chgData name="Mohamed Abuella" userId="f0c53cbd-2cd9-4eb2-b036-7340ae5a781e" providerId="ADAL" clId="{97566688-32C3-438D-90C8-C0744BF2B050}" dt="2022-12-20T01:36:44.649" v="154" actId="1037"/>
          <ac:picMkLst>
            <pc:docMk/>
            <pc:sldMk cId="2871853189" sldId="1341"/>
            <ac:picMk id="4" creationId="{A4DB025C-E18C-D760-ECDA-3C20C184F2CA}"/>
          </ac:picMkLst>
        </pc:picChg>
      </pc:sldChg>
      <pc:sldChg chg="addSp delSp modSp mod">
        <pc:chgData name="Mohamed Abuella" userId="f0c53cbd-2cd9-4eb2-b036-7340ae5a781e" providerId="ADAL" clId="{97566688-32C3-438D-90C8-C0744BF2B050}" dt="2022-12-20T01:57:02.925" v="536" actId="21"/>
        <pc:sldMkLst>
          <pc:docMk/>
          <pc:sldMk cId="972334293" sldId="1348"/>
        </pc:sldMkLst>
        <pc:spChg chg="add mod">
          <ac:chgData name="Mohamed Abuella" userId="f0c53cbd-2cd9-4eb2-b036-7340ae5a781e" providerId="ADAL" clId="{97566688-32C3-438D-90C8-C0744BF2B050}" dt="2022-12-20T01:40:50.034" v="207"/>
          <ac:spMkLst>
            <pc:docMk/>
            <pc:sldMk cId="972334293" sldId="1348"/>
            <ac:spMk id="6" creationId="{95D7F138-92DC-D661-7BCC-EFA85C22E0C3}"/>
          </ac:spMkLst>
        </pc:spChg>
        <pc:picChg chg="add del mod">
          <ac:chgData name="Mohamed Abuella" userId="f0c53cbd-2cd9-4eb2-b036-7340ae5a781e" providerId="ADAL" clId="{97566688-32C3-438D-90C8-C0744BF2B050}" dt="2022-12-20T01:57:02.925" v="536" actId="21"/>
          <ac:picMkLst>
            <pc:docMk/>
            <pc:sldMk cId="972334293" sldId="1348"/>
            <ac:picMk id="10" creationId="{D9742EDB-98A4-D6DD-41ED-9408025FE299}"/>
          </ac:picMkLst>
        </pc:picChg>
        <pc:picChg chg="add del mod">
          <ac:chgData name="Mohamed Abuella" userId="f0c53cbd-2cd9-4eb2-b036-7340ae5a781e" providerId="ADAL" clId="{97566688-32C3-438D-90C8-C0744BF2B050}" dt="2022-12-20T01:57:02.925" v="536" actId="21"/>
          <ac:picMkLst>
            <pc:docMk/>
            <pc:sldMk cId="972334293" sldId="1348"/>
            <ac:picMk id="11" creationId="{8C0A89F8-BB7C-5C70-4A24-C069FD4CFD4B}"/>
          </ac:picMkLst>
        </pc:picChg>
      </pc:sldChg>
      <pc:sldChg chg="del">
        <pc:chgData name="Mohamed Abuella" userId="f0c53cbd-2cd9-4eb2-b036-7340ae5a781e" providerId="ADAL" clId="{97566688-32C3-438D-90C8-C0744BF2B050}" dt="2022-12-20T01:38:55.402" v="193" actId="47"/>
        <pc:sldMkLst>
          <pc:docMk/>
          <pc:sldMk cId="509834622" sldId="1349"/>
        </pc:sldMkLst>
      </pc:sldChg>
      <pc:sldChg chg="addSp modSp mod">
        <pc:chgData name="Mohamed Abuella" userId="f0c53cbd-2cd9-4eb2-b036-7340ae5a781e" providerId="ADAL" clId="{97566688-32C3-438D-90C8-C0744BF2B050}" dt="2022-12-20T02:05:27.944" v="694" actId="1076"/>
        <pc:sldMkLst>
          <pc:docMk/>
          <pc:sldMk cId="2901421854" sldId="1366"/>
        </pc:sldMkLst>
        <pc:spChg chg="add mod">
          <ac:chgData name="Mohamed Abuella" userId="f0c53cbd-2cd9-4eb2-b036-7340ae5a781e" providerId="ADAL" clId="{97566688-32C3-438D-90C8-C0744BF2B050}" dt="2022-12-20T01:40:52.191" v="208"/>
          <ac:spMkLst>
            <pc:docMk/>
            <pc:sldMk cId="2901421854" sldId="1366"/>
            <ac:spMk id="2" creationId="{B61493CF-6809-7FFF-5D36-C5C416121EB3}"/>
          </ac:spMkLst>
        </pc:spChg>
        <pc:spChg chg="add mod">
          <ac:chgData name="Mohamed Abuella" userId="f0c53cbd-2cd9-4eb2-b036-7340ae5a781e" providerId="ADAL" clId="{97566688-32C3-438D-90C8-C0744BF2B050}" dt="2022-12-20T02:05:27.944" v="694" actId="1076"/>
          <ac:spMkLst>
            <pc:docMk/>
            <pc:sldMk cId="2901421854" sldId="1366"/>
            <ac:spMk id="3" creationId="{60ACD7F3-2A6C-88DD-C157-DA42CD8529EC}"/>
          </ac:spMkLst>
        </pc:spChg>
        <pc:grpChg chg="mod">
          <ac:chgData name="Mohamed Abuella" userId="f0c53cbd-2cd9-4eb2-b036-7340ae5a781e" providerId="ADAL" clId="{97566688-32C3-438D-90C8-C0744BF2B050}" dt="2022-12-20T02:05:25.392" v="693" actId="1076"/>
          <ac:grpSpMkLst>
            <pc:docMk/>
            <pc:sldMk cId="2901421854" sldId="1366"/>
            <ac:grpSpMk id="7" creationId="{79ED4010-03F9-4282-6593-C78B021BF445}"/>
          </ac:grpSpMkLst>
        </pc:grpChg>
      </pc:sldChg>
      <pc:sldChg chg="addSp delSp modSp mod">
        <pc:chgData name="Mohamed Abuella" userId="f0c53cbd-2cd9-4eb2-b036-7340ae5a781e" providerId="ADAL" clId="{97566688-32C3-438D-90C8-C0744BF2B050}" dt="2022-12-20T02:16:25.329" v="886" actId="14100"/>
        <pc:sldMkLst>
          <pc:docMk/>
          <pc:sldMk cId="4113222017" sldId="1367"/>
        </pc:sldMkLst>
        <pc:spChg chg="del">
          <ac:chgData name="Mohamed Abuella" userId="f0c53cbd-2cd9-4eb2-b036-7340ae5a781e" providerId="ADAL" clId="{97566688-32C3-438D-90C8-C0744BF2B050}" dt="2022-12-20T01:41:21.891" v="214" actId="478"/>
          <ac:spMkLst>
            <pc:docMk/>
            <pc:sldMk cId="4113222017" sldId="1367"/>
            <ac:spMk id="3" creationId="{C821CDFF-1525-4AC4-A04F-AAAB0CFEC522}"/>
          </ac:spMkLst>
        </pc:spChg>
        <pc:spChg chg="add mod">
          <ac:chgData name="Mohamed Abuella" userId="f0c53cbd-2cd9-4eb2-b036-7340ae5a781e" providerId="ADAL" clId="{97566688-32C3-438D-90C8-C0744BF2B050}" dt="2022-12-20T01:41:14.703" v="213"/>
          <ac:spMkLst>
            <pc:docMk/>
            <pc:sldMk cId="4113222017" sldId="1367"/>
            <ac:spMk id="5" creationId="{82776144-53FC-7EA9-A24E-5949EC1FF480}"/>
          </ac:spMkLst>
        </pc:spChg>
        <pc:spChg chg="add mod">
          <ac:chgData name="Mohamed Abuella" userId="f0c53cbd-2cd9-4eb2-b036-7340ae5a781e" providerId="ADAL" clId="{97566688-32C3-438D-90C8-C0744BF2B050}" dt="2022-12-20T02:05:37.376" v="705" actId="20577"/>
          <ac:spMkLst>
            <pc:docMk/>
            <pc:sldMk cId="4113222017" sldId="1367"/>
            <ac:spMk id="6" creationId="{3EE5619B-2078-6B46-66C2-7F8BC24A4F75}"/>
          </ac:spMkLst>
        </pc:spChg>
        <pc:spChg chg="add mod">
          <ac:chgData name="Mohamed Abuella" userId="f0c53cbd-2cd9-4eb2-b036-7340ae5a781e" providerId="ADAL" clId="{97566688-32C3-438D-90C8-C0744BF2B050}" dt="2022-12-20T02:15:39.251" v="883" actId="1076"/>
          <ac:spMkLst>
            <pc:docMk/>
            <pc:sldMk cId="4113222017" sldId="1367"/>
            <ac:spMk id="7" creationId="{BB8B34DF-036D-2678-390D-F62FE3D0A49E}"/>
          </ac:spMkLst>
        </pc:spChg>
        <pc:spChg chg="add mod">
          <ac:chgData name="Mohamed Abuella" userId="f0c53cbd-2cd9-4eb2-b036-7340ae5a781e" providerId="ADAL" clId="{97566688-32C3-438D-90C8-C0744BF2B050}" dt="2022-12-20T02:16:25.329" v="886" actId="14100"/>
          <ac:spMkLst>
            <pc:docMk/>
            <pc:sldMk cId="4113222017" sldId="1367"/>
            <ac:spMk id="8" creationId="{E5FD1AE1-4DD7-FBA7-7657-83BFC6E53B6F}"/>
          </ac:spMkLst>
        </pc:spChg>
        <pc:spChg chg="add del">
          <ac:chgData name="Mohamed Abuella" userId="f0c53cbd-2cd9-4eb2-b036-7340ae5a781e" providerId="ADAL" clId="{97566688-32C3-438D-90C8-C0744BF2B050}" dt="2022-12-20T02:14:39.005" v="863" actId="22"/>
          <ac:spMkLst>
            <pc:docMk/>
            <pc:sldMk cId="4113222017" sldId="1367"/>
            <ac:spMk id="10" creationId="{D6460DF7-E0D8-018F-A205-233079EAA477}"/>
          </ac:spMkLst>
        </pc:spChg>
        <pc:spChg chg="add mod">
          <ac:chgData name="Mohamed Abuella" userId="f0c53cbd-2cd9-4eb2-b036-7340ae5a781e" providerId="ADAL" clId="{97566688-32C3-438D-90C8-C0744BF2B050}" dt="2022-12-20T02:15:07.873" v="877" actId="207"/>
          <ac:spMkLst>
            <pc:docMk/>
            <pc:sldMk cId="4113222017" sldId="1367"/>
            <ac:spMk id="11" creationId="{6471CB35-682A-F9FE-34A3-982B9729DFFE}"/>
          </ac:spMkLst>
        </pc:spChg>
        <pc:graphicFrameChg chg="mod modGraphic">
          <ac:chgData name="Mohamed Abuella" userId="f0c53cbd-2cd9-4eb2-b036-7340ae5a781e" providerId="ADAL" clId="{97566688-32C3-438D-90C8-C0744BF2B050}" dt="2022-12-20T02:14:06.961" v="856" actId="207"/>
          <ac:graphicFrameMkLst>
            <pc:docMk/>
            <pc:sldMk cId="4113222017" sldId="1367"/>
            <ac:graphicFrameMk id="2" creationId="{BE81313E-AF6E-4A14-B7EE-C8B92D8526B7}"/>
          </ac:graphicFrameMkLst>
        </pc:graphicFrameChg>
      </pc:sldChg>
      <pc:sldChg chg="modSp mod">
        <pc:chgData name="Mohamed Abuella" userId="f0c53cbd-2cd9-4eb2-b036-7340ae5a781e" providerId="ADAL" clId="{97566688-32C3-438D-90C8-C0744BF2B050}" dt="2022-12-20T01:29:46.151" v="40" actId="1076"/>
        <pc:sldMkLst>
          <pc:docMk/>
          <pc:sldMk cId="3260780767" sldId="1423"/>
        </pc:sldMkLst>
        <pc:spChg chg="mod">
          <ac:chgData name="Mohamed Abuella" userId="f0c53cbd-2cd9-4eb2-b036-7340ae5a781e" providerId="ADAL" clId="{97566688-32C3-438D-90C8-C0744BF2B050}" dt="2022-12-20T01:29:46.151" v="40" actId="1076"/>
          <ac:spMkLst>
            <pc:docMk/>
            <pc:sldMk cId="3260780767" sldId="1423"/>
            <ac:spMk id="4" creationId="{C40BC27B-119E-4068-804D-66DA04CD30EC}"/>
          </ac:spMkLst>
        </pc:spChg>
        <pc:picChg chg="mod">
          <ac:chgData name="Mohamed Abuella" userId="f0c53cbd-2cd9-4eb2-b036-7340ae5a781e" providerId="ADAL" clId="{97566688-32C3-438D-90C8-C0744BF2B050}" dt="2022-12-20T01:29:04.180" v="18" actId="1076"/>
          <ac:picMkLst>
            <pc:docMk/>
            <pc:sldMk cId="3260780767" sldId="1423"/>
            <ac:picMk id="2" creationId="{03DC5285-E0DC-4F28-89B3-331266C8D9D1}"/>
          </ac:picMkLst>
        </pc:picChg>
      </pc:sldChg>
      <pc:sldChg chg="add del">
        <pc:chgData name="Mohamed Abuella" userId="f0c53cbd-2cd9-4eb2-b036-7340ae5a781e" providerId="ADAL" clId="{97566688-32C3-438D-90C8-C0744BF2B050}" dt="2022-12-20T01:47:22.946" v="339"/>
        <pc:sldMkLst>
          <pc:docMk/>
          <pc:sldMk cId="492468891" sldId="1542"/>
        </pc:sldMkLst>
      </pc:sldChg>
      <pc:sldChg chg="add del">
        <pc:chgData name="Mohamed Abuella" userId="f0c53cbd-2cd9-4eb2-b036-7340ae5a781e" providerId="ADAL" clId="{97566688-32C3-438D-90C8-C0744BF2B050}" dt="2022-12-20T01:49:02.261" v="374"/>
        <pc:sldMkLst>
          <pc:docMk/>
          <pc:sldMk cId="1255261811" sldId="1542"/>
        </pc:sldMkLst>
      </pc:sldChg>
      <pc:sldChg chg="addSp delSp modSp add mod">
        <pc:chgData name="Mohamed Abuella" userId="f0c53cbd-2cd9-4eb2-b036-7340ae5a781e" providerId="ADAL" clId="{97566688-32C3-438D-90C8-C0744BF2B050}" dt="2022-12-20T02:11:10.401" v="843" actId="1076"/>
        <pc:sldMkLst>
          <pc:docMk/>
          <pc:sldMk cId="1725789504" sldId="1542"/>
        </pc:sldMkLst>
        <pc:spChg chg="add mod">
          <ac:chgData name="Mohamed Abuella" userId="f0c53cbd-2cd9-4eb2-b036-7340ae5a781e" providerId="ADAL" clId="{97566688-32C3-438D-90C8-C0744BF2B050}" dt="2022-12-20T02:11:03.309" v="841"/>
          <ac:spMkLst>
            <pc:docMk/>
            <pc:sldMk cId="1725789504" sldId="1542"/>
            <ac:spMk id="2" creationId="{0655237E-6C92-55DE-4FA8-3E49883C1497}"/>
          </ac:spMkLst>
        </pc:spChg>
        <pc:spChg chg="add mod">
          <ac:chgData name="Mohamed Abuella" userId="f0c53cbd-2cd9-4eb2-b036-7340ae5a781e" providerId="ADAL" clId="{97566688-32C3-438D-90C8-C0744BF2B050}" dt="2022-12-20T02:11:03.309" v="841"/>
          <ac:spMkLst>
            <pc:docMk/>
            <pc:sldMk cId="1725789504" sldId="1542"/>
            <ac:spMk id="4" creationId="{3FBB3D5B-3CCA-169E-1FAA-50D9F07A4F77}"/>
          </ac:spMkLst>
        </pc:spChg>
        <pc:spChg chg="mod">
          <ac:chgData name="Mohamed Abuella" userId="f0c53cbd-2cd9-4eb2-b036-7340ae5a781e" providerId="ADAL" clId="{97566688-32C3-438D-90C8-C0744BF2B050}" dt="2022-12-20T02:11:10.401" v="843" actId="1076"/>
          <ac:spMkLst>
            <pc:docMk/>
            <pc:sldMk cId="1725789504" sldId="1542"/>
            <ac:spMk id="5" creationId="{A6AEB213-9958-BC39-52F8-A3BA3A8D39A6}"/>
          </ac:spMkLst>
        </pc:spChg>
        <pc:spChg chg="del mod">
          <ac:chgData name="Mohamed Abuella" userId="f0c53cbd-2cd9-4eb2-b036-7340ae5a781e" providerId="ADAL" clId="{97566688-32C3-438D-90C8-C0744BF2B050}" dt="2022-12-20T02:10:38.309" v="840" actId="478"/>
          <ac:spMkLst>
            <pc:docMk/>
            <pc:sldMk cId="1725789504" sldId="1542"/>
            <ac:spMk id="7" creationId="{8FE22CEA-7A52-D57D-7600-75559017A1BB}"/>
          </ac:spMkLst>
        </pc:spChg>
        <pc:picChg chg="mod">
          <ac:chgData name="Mohamed Abuella" userId="f0c53cbd-2cd9-4eb2-b036-7340ae5a781e" providerId="ADAL" clId="{97566688-32C3-438D-90C8-C0744BF2B050}" dt="2022-12-20T02:11:07.338" v="842" actId="1076"/>
          <ac:picMkLst>
            <pc:docMk/>
            <pc:sldMk cId="1725789504" sldId="1542"/>
            <ac:picMk id="12" creationId="{C5CD4BD4-B8B1-14AC-45F7-EDE44F2CEC88}"/>
          </ac:picMkLst>
        </pc:picChg>
      </pc:sldChg>
      <pc:sldChg chg="add del">
        <pc:chgData name="Mohamed Abuella" userId="f0c53cbd-2cd9-4eb2-b036-7340ae5a781e" providerId="ADAL" clId="{97566688-32C3-438D-90C8-C0744BF2B050}" dt="2022-12-20T01:48:59.315" v="372"/>
        <pc:sldMkLst>
          <pc:docMk/>
          <pc:sldMk cId="2406808439" sldId="154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C2AB92-F38A-D043-8EF1-8DE8EB2867DF}" type="doc">
      <dgm:prSet loTypeId="urn:microsoft.com/office/officeart/2005/8/layout/orgChart1" loCatId="" qsTypeId="urn:microsoft.com/office/officeart/2005/8/quickstyle/simple1" qsCatId="simple" csTypeId="urn:microsoft.com/office/officeart/2005/8/colors/accent0_2" csCatId="mainScheme" phldr="1"/>
      <dgm:spPr/>
      <dgm:t>
        <a:bodyPr/>
        <a:lstStyle/>
        <a:p>
          <a:endParaRPr lang="en-US"/>
        </a:p>
      </dgm:t>
    </dgm:pt>
    <dgm:pt modelId="{63F7BB33-DDA3-E042-AB37-77FF22E7BC15}">
      <dgm:prSet phldrT="[Text]" custT="1"/>
      <dgm:spPr/>
      <dgm:t>
        <a:bodyPr/>
        <a:lstStyle/>
        <a:p>
          <a:r>
            <a:rPr lang="en-US" sz="2400" b="1" i="0" dirty="0">
              <a:solidFill>
                <a:schemeClr val="tx1"/>
              </a:solidFill>
              <a:latin typeface="Times New Roman" panose="02020603050405020304" pitchFamily="18" charset="0"/>
              <a:ea typeface="Times New Roman" charset="0"/>
              <a:cs typeface="Times New Roman" panose="02020603050405020304" pitchFamily="18" charset="0"/>
            </a:rPr>
            <a:t>Data Analytics </a:t>
          </a:r>
          <a:r>
            <a:rPr lang="en-US" sz="2400" b="1" i="0" dirty="0">
              <a:solidFill>
                <a:schemeClr val="tx1"/>
              </a:solidFill>
              <a:latin typeface="Times New Roman" panose="02020603050405020304" pitchFamily="18" charset="0"/>
              <a:cs typeface="Times New Roman" panose="02020603050405020304" pitchFamily="18" charset="0"/>
            </a:rPr>
            <a:t>for Improving</a:t>
          </a:r>
        </a:p>
        <a:p>
          <a:r>
            <a:rPr lang="en-US" sz="2400" b="1" i="0" dirty="0">
              <a:solidFill>
                <a:schemeClr val="tx1"/>
              </a:solidFill>
              <a:latin typeface="Times New Roman" panose="02020603050405020304" pitchFamily="18" charset="0"/>
              <a:cs typeface="Times New Roman" panose="02020603050405020304" pitchFamily="18" charset="0"/>
            </a:rPr>
            <a:t>Energy Efficiency in Short-Sea Shipping</a:t>
          </a:r>
          <a:endParaRPr lang="en-US" sz="2400" b="1" dirty="0">
            <a:solidFill>
              <a:schemeClr val="tx1"/>
            </a:solidFill>
            <a:latin typeface="Times New Roman" panose="02020603050405020304" pitchFamily="18" charset="0"/>
            <a:cs typeface="Times New Roman" panose="02020603050405020304" pitchFamily="18" charset="0"/>
          </a:endParaRPr>
        </a:p>
      </dgm:t>
    </dgm:pt>
    <dgm:pt modelId="{4427E3B2-69E8-5747-B6BE-949285E75F6B}" type="sibTrans" cxnId="{96045607-DF48-1D4B-A47F-4F5116AA5087}">
      <dgm:prSet/>
      <dgm:spPr/>
      <dgm:t>
        <a:bodyPr/>
        <a:lstStyle/>
        <a:p>
          <a:endParaRPr lang="en-US"/>
        </a:p>
      </dgm:t>
    </dgm:pt>
    <dgm:pt modelId="{1C3C3594-84BD-1A48-8E85-4D61C488B76E}" type="parTrans" cxnId="{96045607-DF48-1D4B-A47F-4F5116AA5087}">
      <dgm:prSet/>
      <dgm:spPr/>
      <dgm:t>
        <a:bodyPr/>
        <a:lstStyle/>
        <a:p>
          <a:endParaRPr lang="en-US"/>
        </a:p>
      </dgm:t>
    </dgm:pt>
    <dgm:pt modelId="{AC50BC72-D8DC-45FF-8988-16BC16441B38}">
      <dgm:prSet phldrT="[Text]" custT="1"/>
      <dgm:spPr>
        <a:solidFill>
          <a:schemeClr val="accent1">
            <a:lumMod val="20000"/>
            <a:lumOff val="80000"/>
          </a:schemeClr>
        </a:solidFill>
      </dgm:spPr>
      <dgm:t>
        <a:bodyPr/>
        <a:lstStyle/>
        <a:p>
          <a:r>
            <a:rPr lang="en-US" sz="2000" b="1" i="0" dirty="0">
              <a:solidFill>
                <a:prstClr val="black"/>
              </a:solidFill>
              <a:latin typeface="Times New Roman" panose="02020603050405020304" pitchFamily="18" charset="0"/>
              <a:ea typeface="Times New Roman" charset="0"/>
              <a:cs typeface="Times New Roman" panose="02020603050405020304" pitchFamily="18" charset="0"/>
            </a:rPr>
            <a:t>Predictive Analytics</a:t>
          </a:r>
          <a:endParaRPr lang="en-US" sz="2000" b="1" dirty="0">
            <a:solidFill>
              <a:schemeClr val="tx1"/>
            </a:solidFill>
            <a:latin typeface="Times New Roman" panose="02020603050405020304" pitchFamily="18" charset="0"/>
            <a:cs typeface="Times New Roman" panose="02020603050405020304" pitchFamily="18" charset="0"/>
          </a:endParaRPr>
        </a:p>
      </dgm:t>
    </dgm:pt>
    <dgm:pt modelId="{6EDFCDAA-7039-4BBA-B451-D7CA7188DA21}" type="parTrans" cxnId="{5AD599DC-9C15-4AA6-A82A-2F5F7DB7E2C7}">
      <dgm:prSet/>
      <dgm:spPr/>
      <dgm:t>
        <a:bodyPr/>
        <a:lstStyle/>
        <a:p>
          <a:endParaRPr lang="en-US" sz="2400" b="1">
            <a:solidFill>
              <a:schemeClr val="tx1"/>
            </a:solidFill>
            <a:latin typeface="Times New Roman" panose="02020603050405020304" pitchFamily="18" charset="0"/>
            <a:cs typeface="Times New Roman" panose="02020603050405020304" pitchFamily="18" charset="0"/>
          </a:endParaRPr>
        </a:p>
      </dgm:t>
    </dgm:pt>
    <dgm:pt modelId="{4519ED3D-AF59-49F8-B701-4A1047B5002E}" type="sibTrans" cxnId="{5AD599DC-9C15-4AA6-A82A-2F5F7DB7E2C7}">
      <dgm:prSet/>
      <dgm:spPr/>
      <dgm:t>
        <a:bodyPr/>
        <a:lstStyle/>
        <a:p>
          <a:endParaRPr lang="en-US"/>
        </a:p>
      </dgm:t>
    </dgm:pt>
    <dgm:pt modelId="{0A2D7A8B-C6B9-4FC1-9478-6B164DEA5AC4}">
      <dgm:prSet phldrT="[Text]" custT="1"/>
      <dgm:spPr>
        <a:solidFill>
          <a:schemeClr val="accent6">
            <a:lumMod val="20000"/>
            <a:lumOff val="80000"/>
          </a:schemeClr>
        </a:solidFill>
      </dgm:spPr>
      <dgm:t>
        <a:bodyPr/>
        <a:lstStyle/>
        <a:p>
          <a:r>
            <a:rPr lang="en-US" sz="2000" b="1" i="0" dirty="0">
              <a:solidFill>
                <a:prstClr val="black"/>
              </a:solidFill>
              <a:latin typeface="Times New Roman" panose="02020603050405020304" pitchFamily="18" charset="0"/>
              <a:cs typeface="Times New Roman" panose="02020603050405020304" pitchFamily="18" charset="0"/>
            </a:rPr>
            <a:t>Prescriptive</a:t>
          </a:r>
          <a:r>
            <a:rPr lang="en-US" sz="2000" b="1" i="0" dirty="0">
              <a:solidFill>
                <a:prstClr val="black"/>
              </a:solidFill>
              <a:latin typeface="Times New Roman" panose="02020603050405020304" pitchFamily="18" charset="0"/>
              <a:ea typeface="Times New Roman" charset="0"/>
              <a:cs typeface="Times New Roman" panose="02020603050405020304" pitchFamily="18" charset="0"/>
            </a:rPr>
            <a:t> Analytics</a:t>
          </a:r>
          <a:endParaRPr lang="en-US" sz="2000" b="0" dirty="0">
            <a:solidFill>
              <a:schemeClr val="tx1"/>
            </a:solidFill>
            <a:latin typeface="Times New Roman" panose="02020603050405020304" pitchFamily="18" charset="0"/>
            <a:cs typeface="Times New Roman" panose="02020603050405020304" pitchFamily="18" charset="0"/>
          </a:endParaRPr>
        </a:p>
      </dgm:t>
    </dgm:pt>
    <dgm:pt modelId="{4DC53754-486E-4164-AD29-ACE7D4BA6535}" type="parTrans" cxnId="{2EB5FAFC-90C3-4790-A852-E8A161452B98}">
      <dgm:prSet/>
      <dgm:spPr/>
      <dgm:t>
        <a:bodyPr/>
        <a:lstStyle/>
        <a:p>
          <a:endParaRPr lang="sv-SE"/>
        </a:p>
      </dgm:t>
    </dgm:pt>
    <dgm:pt modelId="{49F6893B-8CE1-46AD-8F82-8FEADB8251BA}" type="sibTrans" cxnId="{2EB5FAFC-90C3-4790-A852-E8A161452B98}">
      <dgm:prSet/>
      <dgm:spPr/>
      <dgm:t>
        <a:bodyPr/>
        <a:lstStyle/>
        <a:p>
          <a:endParaRPr lang="sv-SE"/>
        </a:p>
      </dgm:t>
    </dgm:pt>
    <dgm:pt modelId="{438E0BF3-AA92-434B-9FAA-78058C360696}">
      <dgm:prSet phldrT="[Text]" custT="1"/>
      <dgm:spPr>
        <a:solidFill>
          <a:schemeClr val="accent3">
            <a:lumMod val="20000"/>
            <a:lumOff val="80000"/>
          </a:schemeClr>
        </a:solidFill>
      </dgm:spPr>
      <dgm:t>
        <a:bodyPr/>
        <a:lstStyle/>
        <a:p>
          <a:pPr marL="0" lvl="0" indent="0" algn="ctr" defTabSz="889000">
            <a:lnSpc>
              <a:spcPct val="90000"/>
            </a:lnSpc>
            <a:spcBef>
              <a:spcPct val="0"/>
            </a:spcBef>
            <a:spcAft>
              <a:spcPct val="35000"/>
            </a:spcAft>
            <a:buNone/>
          </a:pPr>
          <a:r>
            <a:rPr lang="en-US" sz="2000" b="1" i="0" kern="1200" dirty="0">
              <a:solidFill>
                <a:prstClr val="black"/>
              </a:solidFill>
              <a:latin typeface="Times New Roman" panose="02020603050405020304" pitchFamily="18" charset="0"/>
              <a:ea typeface="Times New Roman" charset="0"/>
              <a:cs typeface="Times New Roman" panose="02020603050405020304" pitchFamily="18" charset="0"/>
            </a:rPr>
            <a:t>Descriptive Analytics</a:t>
          </a:r>
        </a:p>
      </dgm:t>
    </dgm:pt>
    <dgm:pt modelId="{27BFE031-B234-3242-8F5B-782336DB38D3}" type="sibTrans" cxnId="{E1B5EB3B-DA3E-2E46-A821-2533A8C610C9}">
      <dgm:prSet/>
      <dgm:spPr/>
      <dgm:t>
        <a:bodyPr/>
        <a:lstStyle/>
        <a:p>
          <a:endParaRPr lang="en-US"/>
        </a:p>
      </dgm:t>
    </dgm:pt>
    <dgm:pt modelId="{17CBD469-1D42-1940-A266-16E32A3D14B4}" type="parTrans" cxnId="{E1B5EB3B-DA3E-2E46-A821-2533A8C610C9}">
      <dgm:prSet/>
      <dgm:spPr/>
      <dgm:t>
        <a:bodyPr/>
        <a:lstStyle/>
        <a:p>
          <a:endParaRPr lang="en-US" sz="2400" b="1">
            <a:solidFill>
              <a:schemeClr val="tx1"/>
            </a:solidFill>
            <a:latin typeface="Times New Roman" panose="02020603050405020304" pitchFamily="18" charset="0"/>
            <a:cs typeface="Times New Roman" panose="02020603050405020304" pitchFamily="18" charset="0"/>
          </a:endParaRPr>
        </a:p>
      </dgm:t>
    </dgm:pt>
    <dgm:pt modelId="{F736D124-1029-BE4E-BD44-052D3FFFE9BA}" type="pres">
      <dgm:prSet presAssocID="{87C2AB92-F38A-D043-8EF1-8DE8EB2867DF}" presName="hierChild1" presStyleCnt="0">
        <dgm:presLayoutVars>
          <dgm:orgChart val="1"/>
          <dgm:chPref val="1"/>
          <dgm:dir/>
          <dgm:animOne val="branch"/>
          <dgm:animLvl val="lvl"/>
          <dgm:resizeHandles/>
        </dgm:presLayoutVars>
      </dgm:prSet>
      <dgm:spPr/>
    </dgm:pt>
    <dgm:pt modelId="{536A5964-3AF5-DD47-8D02-B9A9D8B46D95}" type="pres">
      <dgm:prSet presAssocID="{63F7BB33-DDA3-E042-AB37-77FF22E7BC15}" presName="hierRoot1" presStyleCnt="0">
        <dgm:presLayoutVars>
          <dgm:hierBranch val="init"/>
        </dgm:presLayoutVars>
      </dgm:prSet>
      <dgm:spPr/>
    </dgm:pt>
    <dgm:pt modelId="{4038571F-ABED-1A48-AFBD-BA38B3413E2E}" type="pres">
      <dgm:prSet presAssocID="{63F7BB33-DDA3-E042-AB37-77FF22E7BC15}" presName="rootComposite1" presStyleCnt="0"/>
      <dgm:spPr/>
    </dgm:pt>
    <dgm:pt modelId="{4526622F-3FDC-374A-B9B6-FA94C4E60A16}" type="pres">
      <dgm:prSet presAssocID="{63F7BB33-DDA3-E042-AB37-77FF22E7BC15}" presName="rootText1" presStyleLbl="node0" presStyleIdx="0" presStyleCnt="1" custScaleX="90504" custScaleY="43750" custLinFactNeighborX="-153" custLinFactNeighborY="-41">
        <dgm:presLayoutVars>
          <dgm:chPref val="3"/>
        </dgm:presLayoutVars>
      </dgm:prSet>
      <dgm:spPr/>
    </dgm:pt>
    <dgm:pt modelId="{25B93E6D-CBFF-9A4E-9942-963456519F4E}" type="pres">
      <dgm:prSet presAssocID="{63F7BB33-DDA3-E042-AB37-77FF22E7BC15}" presName="rootConnector1" presStyleLbl="node1" presStyleIdx="0" presStyleCnt="0"/>
      <dgm:spPr/>
    </dgm:pt>
    <dgm:pt modelId="{76574CC6-9DCF-7846-ACF8-2D8613A327A4}" type="pres">
      <dgm:prSet presAssocID="{63F7BB33-DDA3-E042-AB37-77FF22E7BC15}" presName="hierChild2" presStyleCnt="0"/>
      <dgm:spPr/>
    </dgm:pt>
    <dgm:pt modelId="{32D27F38-64D2-D145-9C37-1C772EF17BAD}" type="pres">
      <dgm:prSet presAssocID="{17CBD469-1D42-1940-A266-16E32A3D14B4}" presName="Name37" presStyleLbl="parChTrans1D2" presStyleIdx="0" presStyleCnt="3"/>
      <dgm:spPr/>
    </dgm:pt>
    <dgm:pt modelId="{B3FFD7FF-CEDE-B340-A8A9-5B4A816DA555}" type="pres">
      <dgm:prSet presAssocID="{438E0BF3-AA92-434B-9FAA-78058C360696}" presName="hierRoot2" presStyleCnt="0">
        <dgm:presLayoutVars>
          <dgm:hierBranch val="init"/>
        </dgm:presLayoutVars>
      </dgm:prSet>
      <dgm:spPr/>
    </dgm:pt>
    <dgm:pt modelId="{E4B6C345-C32A-4449-AB72-1E23751DD118}" type="pres">
      <dgm:prSet presAssocID="{438E0BF3-AA92-434B-9FAA-78058C360696}" presName="rootComposite" presStyleCnt="0"/>
      <dgm:spPr/>
    </dgm:pt>
    <dgm:pt modelId="{DDF6D8D3-BD32-794F-9E9E-71634CC3F050}" type="pres">
      <dgm:prSet presAssocID="{438E0BF3-AA92-434B-9FAA-78058C360696}" presName="rootText" presStyleLbl="node2" presStyleIdx="0" presStyleCnt="3" custScaleX="32542" custScaleY="22376" custLinFactNeighborX="-5243" custLinFactNeighborY="126">
        <dgm:presLayoutVars>
          <dgm:chPref val="3"/>
        </dgm:presLayoutVars>
      </dgm:prSet>
      <dgm:spPr/>
    </dgm:pt>
    <dgm:pt modelId="{21C6FC21-A5C3-A146-BC26-081A5525D315}" type="pres">
      <dgm:prSet presAssocID="{438E0BF3-AA92-434B-9FAA-78058C360696}" presName="rootConnector" presStyleLbl="node2" presStyleIdx="0" presStyleCnt="3"/>
      <dgm:spPr/>
    </dgm:pt>
    <dgm:pt modelId="{6CA138F3-13FC-9141-8B3A-D7EEC3720617}" type="pres">
      <dgm:prSet presAssocID="{438E0BF3-AA92-434B-9FAA-78058C360696}" presName="hierChild4" presStyleCnt="0"/>
      <dgm:spPr/>
    </dgm:pt>
    <dgm:pt modelId="{E5C29C9F-4400-FD49-BCE9-B9E6157FB7B9}" type="pres">
      <dgm:prSet presAssocID="{438E0BF3-AA92-434B-9FAA-78058C360696}" presName="hierChild5" presStyleCnt="0"/>
      <dgm:spPr/>
    </dgm:pt>
    <dgm:pt modelId="{DC54C8A5-A4A7-4730-AEE6-BB3AEB59D115}" type="pres">
      <dgm:prSet presAssocID="{6EDFCDAA-7039-4BBA-B451-D7CA7188DA21}" presName="Name37" presStyleLbl="parChTrans1D2" presStyleIdx="1" presStyleCnt="3"/>
      <dgm:spPr/>
    </dgm:pt>
    <dgm:pt modelId="{9B147B12-EA5C-4EB9-AE80-90183B7A7315}" type="pres">
      <dgm:prSet presAssocID="{AC50BC72-D8DC-45FF-8988-16BC16441B38}" presName="hierRoot2" presStyleCnt="0">
        <dgm:presLayoutVars>
          <dgm:hierBranch val="init"/>
        </dgm:presLayoutVars>
      </dgm:prSet>
      <dgm:spPr/>
    </dgm:pt>
    <dgm:pt modelId="{383BF9A9-47A6-448C-A8CA-E37AA389220C}" type="pres">
      <dgm:prSet presAssocID="{AC50BC72-D8DC-45FF-8988-16BC16441B38}" presName="rootComposite" presStyleCnt="0"/>
      <dgm:spPr/>
    </dgm:pt>
    <dgm:pt modelId="{CDDA2EB9-1196-4029-87A1-13CF3503C18F}" type="pres">
      <dgm:prSet presAssocID="{AC50BC72-D8DC-45FF-8988-16BC16441B38}" presName="rootText" presStyleLbl="node2" presStyleIdx="1" presStyleCnt="3" custAng="10800000" custFlipVert="1" custScaleX="29444" custScaleY="22514" custLinFactNeighborX="306" custLinFactNeighborY="108">
        <dgm:presLayoutVars>
          <dgm:chPref val="3"/>
        </dgm:presLayoutVars>
      </dgm:prSet>
      <dgm:spPr/>
    </dgm:pt>
    <dgm:pt modelId="{BDA73624-58BF-4543-B5CD-91A56BA2906F}" type="pres">
      <dgm:prSet presAssocID="{AC50BC72-D8DC-45FF-8988-16BC16441B38}" presName="rootConnector" presStyleLbl="node2" presStyleIdx="1" presStyleCnt="3"/>
      <dgm:spPr/>
    </dgm:pt>
    <dgm:pt modelId="{68E452CD-A9E7-431D-906B-4ECBA0FDC378}" type="pres">
      <dgm:prSet presAssocID="{AC50BC72-D8DC-45FF-8988-16BC16441B38}" presName="hierChild4" presStyleCnt="0"/>
      <dgm:spPr/>
    </dgm:pt>
    <dgm:pt modelId="{4F38FFF9-FD44-4F93-82EC-8B7DAD5C0F41}" type="pres">
      <dgm:prSet presAssocID="{AC50BC72-D8DC-45FF-8988-16BC16441B38}" presName="hierChild5" presStyleCnt="0"/>
      <dgm:spPr/>
    </dgm:pt>
    <dgm:pt modelId="{1E980935-D3FB-47CB-8650-EE22548E2204}" type="pres">
      <dgm:prSet presAssocID="{4DC53754-486E-4164-AD29-ACE7D4BA6535}" presName="Name37" presStyleLbl="parChTrans1D2" presStyleIdx="2" presStyleCnt="3"/>
      <dgm:spPr/>
    </dgm:pt>
    <dgm:pt modelId="{B17AFC15-CDB2-4BE7-A0EC-E40BBACCD910}" type="pres">
      <dgm:prSet presAssocID="{0A2D7A8B-C6B9-4FC1-9478-6B164DEA5AC4}" presName="hierRoot2" presStyleCnt="0">
        <dgm:presLayoutVars>
          <dgm:hierBranch val="init"/>
        </dgm:presLayoutVars>
      </dgm:prSet>
      <dgm:spPr/>
    </dgm:pt>
    <dgm:pt modelId="{4674CD2F-1B81-4C4D-B174-D60F8CD9DB0D}" type="pres">
      <dgm:prSet presAssocID="{0A2D7A8B-C6B9-4FC1-9478-6B164DEA5AC4}" presName="rootComposite" presStyleCnt="0"/>
      <dgm:spPr/>
    </dgm:pt>
    <dgm:pt modelId="{82B6A79C-4D22-42DF-93AF-5B354498A8A6}" type="pres">
      <dgm:prSet presAssocID="{0A2D7A8B-C6B9-4FC1-9478-6B164DEA5AC4}" presName="rootText" presStyleLbl="node2" presStyleIdx="2" presStyleCnt="3" custAng="10800000" custFlipVert="1" custScaleX="33586" custScaleY="22993" custLinFactNeighborX="5992" custLinFactNeighborY="126">
        <dgm:presLayoutVars>
          <dgm:chPref val="3"/>
        </dgm:presLayoutVars>
      </dgm:prSet>
      <dgm:spPr/>
    </dgm:pt>
    <dgm:pt modelId="{7D818007-D8A7-4CEF-B182-787935E53E50}" type="pres">
      <dgm:prSet presAssocID="{0A2D7A8B-C6B9-4FC1-9478-6B164DEA5AC4}" presName="rootConnector" presStyleLbl="node2" presStyleIdx="2" presStyleCnt="3"/>
      <dgm:spPr/>
    </dgm:pt>
    <dgm:pt modelId="{3FF236B3-BBF9-4059-AC36-D7CA43E636CE}" type="pres">
      <dgm:prSet presAssocID="{0A2D7A8B-C6B9-4FC1-9478-6B164DEA5AC4}" presName="hierChild4" presStyleCnt="0"/>
      <dgm:spPr/>
    </dgm:pt>
    <dgm:pt modelId="{D3FA0E42-7C19-4E27-931B-45FD5A3BE86A}" type="pres">
      <dgm:prSet presAssocID="{0A2D7A8B-C6B9-4FC1-9478-6B164DEA5AC4}" presName="hierChild5" presStyleCnt="0"/>
      <dgm:spPr/>
    </dgm:pt>
    <dgm:pt modelId="{14343DB5-8D5B-A247-B940-D9EC8FE3CE64}" type="pres">
      <dgm:prSet presAssocID="{63F7BB33-DDA3-E042-AB37-77FF22E7BC15}" presName="hierChild3" presStyleCnt="0"/>
      <dgm:spPr/>
    </dgm:pt>
  </dgm:ptLst>
  <dgm:cxnLst>
    <dgm:cxn modelId="{96045607-DF48-1D4B-A47F-4F5116AA5087}" srcId="{87C2AB92-F38A-D043-8EF1-8DE8EB2867DF}" destId="{63F7BB33-DDA3-E042-AB37-77FF22E7BC15}" srcOrd="0" destOrd="0" parTransId="{1C3C3594-84BD-1A48-8E85-4D61C488B76E}" sibTransId="{4427E3B2-69E8-5747-B6BE-949285E75F6B}"/>
    <dgm:cxn modelId="{10FDC40F-8D1D-1B42-A67F-833A44278783}" type="presOf" srcId="{87C2AB92-F38A-D043-8EF1-8DE8EB2867DF}" destId="{F736D124-1029-BE4E-BD44-052D3FFFE9BA}" srcOrd="0" destOrd="0" presId="urn:microsoft.com/office/officeart/2005/8/layout/orgChart1"/>
    <dgm:cxn modelId="{36D10B10-399D-E64A-99A1-6097FABEBF62}" type="presOf" srcId="{63F7BB33-DDA3-E042-AB37-77FF22E7BC15}" destId="{25B93E6D-CBFF-9A4E-9942-963456519F4E}" srcOrd="1" destOrd="0" presId="urn:microsoft.com/office/officeart/2005/8/layout/orgChart1"/>
    <dgm:cxn modelId="{2DD8AD32-DF5D-4D13-966A-0180B27779AD}" type="presOf" srcId="{0A2D7A8B-C6B9-4FC1-9478-6B164DEA5AC4}" destId="{7D818007-D8A7-4CEF-B182-787935E53E50}" srcOrd="1" destOrd="0" presId="urn:microsoft.com/office/officeart/2005/8/layout/orgChart1"/>
    <dgm:cxn modelId="{4D60A837-9FF1-40A7-A89E-27BD60B9C0FF}" type="presOf" srcId="{0A2D7A8B-C6B9-4FC1-9478-6B164DEA5AC4}" destId="{82B6A79C-4D22-42DF-93AF-5B354498A8A6}" srcOrd="0" destOrd="0" presId="urn:microsoft.com/office/officeart/2005/8/layout/orgChart1"/>
    <dgm:cxn modelId="{E1B5EB3B-DA3E-2E46-A821-2533A8C610C9}" srcId="{63F7BB33-DDA3-E042-AB37-77FF22E7BC15}" destId="{438E0BF3-AA92-434B-9FAA-78058C360696}" srcOrd="0" destOrd="0" parTransId="{17CBD469-1D42-1940-A266-16E32A3D14B4}" sibTransId="{27BFE031-B234-3242-8F5B-782336DB38D3}"/>
    <dgm:cxn modelId="{1334338D-D76B-4D49-984A-814177E21280}" type="presOf" srcId="{438E0BF3-AA92-434B-9FAA-78058C360696}" destId="{21C6FC21-A5C3-A146-BC26-081A5525D315}" srcOrd="1" destOrd="0" presId="urn:microsoft.com/office/officeart/2005/8/layout/orgChart1"/>
    <dgm:cxn modelId="{3CB3608E-0356-B84C-B630-74A76CB53191}" type="presOf" srcId="{63F7BB33-DDA3-E042-AB37-77FF22E7BC15}" destId="{4526622F-3FDC-374A-B9B6-FA94C4E60A16}" srcOrd="0" destOrd="0" presId="urn:microsoft.com/office/officeart/2005/8/layout/orgChart1"/>
    <dgm:cxn modelId="{05F1C690-1FB4-40A8-BB83-737C6E63E5AE}" type="presOf" srcId="{4DC53754-486E-4164-AD29-ACE7D4BA6535}" destId="{1E980935-D3FB-47CB-8650-EE22548E2204}" srcOrd="0" destOrd="0" presId="urn:microsoft.com/office/officeart/2005/8/layout/orgChart1"/>
    <dgm:cxn modelId="{A40F2991-6222-4BF0-9376-7D51CA0DDE63}" type="presOf" srcId="{6EDFCDAA-7039-4BBA-B451-D7CA7188DA21}" destId="{DC54C8A5-A4A7-4730-AEE6-BB3AEB59D115}" srcOrd="0" destOrd="0" presId="urn:microsoft.com/office/officeart/2005/8/layout/orgChart1"/>
    <dgm:cxn modelId="{01FA85A7-2774-A54C-A958-6A3FC89D4417}" type="presOf" srcId="{438E0BF3-AA92-434B-9FAA-78058C360696}" destId="{DDF6D8D3-BD32-794F-9E9E-71634CC3F050}" srcOrd="0" destOrd="0" presId="urn:microsoft.com/office/officeart/2005/8/layout/orgChart1"/>
    <dgm:cxn modelId="{5AD599DC-9C15-4AA6-A82A-2F5F7DB7E2C7}" srcId="{63F7BB33-DDA3-E042-AB37-77FF22E7BC15}" destId="{AC50BC72-D8DC-45FF-8988-16BC16441B38}" srcOrd="1" destOrd="0" parTransId="{6EDFCDAA-7039-4BBA-B451-D7CA7188DA21}" sibTransId="{4519ED3D-AF59-49F8-B701-4A1047B5002E}"/>
    <dgm:cxn modelId="{077010DD-7336-2840-9649-7F50BDE913A8}" type="presOf" srcId="{17CBD469-1D42-1940-A266-16E32A3D14B4}" destId="{32D27F38-64D2-D145-9C37-1C772EF17BAD}" srcOrd="0" destOrd="0" presId="urn:microsoft.com/office/officeart/2005/8/layout/orgChart1"/>
    <dgm:cxn modelId="{472C79F8-BA17-4A36-83A3-DA4A031E6574}" type="presOf" srcId="{AC50BC72-D8DC-45FF-8988-16BC16441B38}" destId="{BDA73624-58BF-4543-B5CD-91A56BA2906F}" srcOrd="1" destOrd="0" presId="urn:microsoft.com/office/officeart/2005/8/layout/orgChart1"/>
    <dgm:cxn modelId="{2EB5FAFC-90C3-4790-A852-E8A161452B98}" srcId="{63F7BB33-DDA3-E042-AB37-77FF22E7BC15}" destId="{0A2D7A8B-C6B9-4FC1-9478-6B164DEA5AC4}" srcOrd="2" destOrd="0" parTransId="{4DC53754-486E-4164-AD29-ACE7D4BA6535}" sibTransId="{49F6893B-8CE1-46AD-8F82-8FEADB8251BA}"/>
    <dgm:cxn modelId="{207936FD-1989-4EF0-8EAE-FB0CF923667E}" type="presOf" srcId="{AC50BC72-D8DC-45FF-8988-16BC16441B38}" destId="{CDDA2EB9-1196-4029-87A1-13CF3503C18F}" srcOrd="0" destOrd="0" presId="urn:microsoft.com/office/officeart/2005/8/layout/orgChart1"/>
    <dgm:cxn modelId="{7B0B3B1A-1A8A-564D-BB1C-0C868FF1357F}" type="presParOf" srcId="{F736D124-1029-BE4E-BD44-052D3FFFE9BA}" destId="{536A5964-3AF5-DD47-8D02-B9A9D8B46D95}" srcOrd="0" destOrd="0" presId="urn:microsoft.com/office/officeart/2005/8/layout/orgChart1"/>
    <dgm:cxn modelId="{824EDA93-F983-7C4C-9D51-A07B4F63B21A}" type="presParOf" srcId="{536A5964-3AF5-DD47-8D02-B9A9D8B46D95}" destId="{4038571F-ABED-1A48-AFBD-BA38B3413E2E}" srcOrd="0" destOrd="0" presId="urn:microsoft.com/office/officeart/2005/8/layout/orgChart1"/>
    <dgm:cxn modelId="{8F19243C-C8AB-8440-ADF7-EE75728CD1ED}" type="presParOf" srcId="{4038571F-ABED-1A48-AFBD-BA38B3413E2E}" destId="{4526622F-3FDC-374A-B9B6-FA94C4E60A16}" srcOrd="0" destOrd="0" presId="urn:microsoft.com/office/officeart/2005/8/layout/orgChart1"/>
    <dgm:cxn modelId="{155E6D84-76DD-2D4F-8D71-6A4AFFA5AF71}" type="presParOf" srcId="{4038571F-ABED-1A48-AFBD-BA38B3413E2E}" destId="{25B93E6D-CBFF-9A4E-9942-963456519F4E}" srcOrd="1" destOrd="0" presId="urn:microsoft.com/office/officeart/2005/8/layout/orgChart1"/>
    <dgm:cxn modelId="{8C5F22D9-93FF-2F4D-9AB6-0B9FCBC15D01}" type="presParOf" srcId="{536A5964-3AF5-DD47-8D02-B9A9D8B46D95}" destId="{76574CC6-9DCF-7846-ACF8-2D8613A327A4}" srcOrd="1" destOrd="0" presId="urn:microsoft.com/office/officeart/2005/8/layout/orgChart1"/>
    <dgm:cxn modelId="{58C1B01D-29A7-1443-A467-C49AD9D9C269}" type="presParOf" srcId="{76574CC6-9DCF-7846-ACF8-2D8613A327A4}" destId="{32D27F38-64D2-D145-9C37-1C772EF17BAD}" srcOrd="0" destOrd="0" presId="urn:microsoft.com/office/officeart/2005/8/layout/orgChart1"/>
    <dgm:cxn modelId="{67017CDD-4749-AE4D-9F40-0AC959861B03}" type="presParOf" srcId="{76574CC6-9DCF-7846-ACF8-2D8613A327A4}" destId="{B3FFD7FF-CEDE-B340-A8A9-5B4A816DA555}" srcOrd="1" destOrd="0" presId="urn:microsoft.com/office/officeart/2005/8/layout/orgChart1"/>
    <dgm:cxn modelId="{9BF301F3-E49F-CB44-AB04-84996B88F71A}" type="presParOf" srcId="{B3FFD7FF-CEDE-B340-A8A9-5B4A816DA555}" destId="{E4B6C345-C32A-4449-AB72-1E23751DD118}" srcOrd="0" destOrd="0" presId="urn:microsoft.com/office/officeart/2005/8/layout/orgChart1"/>
    <dgm:cxn modelId="{969B85AD-26EF-0949-8ECD-5034F1DE4569}" type="presParOf" srcId="{E4B6C345-C32A-4449-AB72-1E23751DD118}" destId="{DDF6D8D3-BD32-794F-9E9E-71634CC3F050}" srcOrd="0" destOrd="0" presId="urn:microsoft.com/office/officeart/2005/8/layout/orgChart1"/>
    <dgm:cxn modelId="{F64CCD80-7F54-8449-ACBF-E5B02BAF85D0}" type="presParOf" srcId="{E4B6C345-C32A-4449-AB72-1E23751DD118}" destId="{21C6FC21-A5C3-A146-BC26-081A5525D315}" srcOrd="1" destOrd="0" presId="urn:microsoft.com/office/officeart/2005/8/layout/orgChart1"/>
    <dgm:cxn modelId="{B6F83D30-F544-904E-B1C1-AAE29127BB5A}" type="presParOf" srcId="{B3FFD7FF-CEDE-B340-A8A9-5B4A816DA555}" destId="{6CA138F3-13FC-9141-8B3A-D7EEC3720617}" srcOrd="1" destOrd="0" presId="urn:microsoft.com/office/officeart/2005/8/layout/orgChart1"/>
    <dgm:cxn modelId="{0145DEDE-F71A-E040-92E3-351AA4586B7D}" type="presParOf" srcId="{B3FFD7FF-CEDE-B340-A8A9-5B4A816DA555}" destId="{E5C29C9F-4400-FD49-BCE9-B9E6157FB7B9}" srcOrd="2" destOrd="0" presId="urn:microsoft.com/office/officeart/2005/8/layout/orgChart1"/>
    <dgm:cxn modelId="{14DCB1D2-F978-4415-AB46-BBEAFB7D9AEE}" type="presParOf" srcId="{76574CC6-9DCF-7846-ACF8-2D8613A327A4}" destId="{DC54C8A5-A4A7-4730-AEE6-BB3AEB59D115}" srcOrd="2" destOrd="0" presId="urn:microsoft.com/office/officeart/2005/8/layout/orgChart1"/>
    <dgm:cxn modelId="{FBD8870E-5A90-4E56-907A-36FA7B0E2F64}" type="presParOf" srcId="{76574CC6-9DCF-7846-ACF8-2D8613A327A4}" destId="{9B147B12-EA5C-4EB9-AE80-90183B7A7315}" srcOrd="3" destOrd="0" presId="urn:microsoft.com/office/officeart/2005/8/layout/orgChart1"/>
    <dgm:cxn modelId="{3AAC195E-3BA3-47C8-857E-CB34E0D41505}" type="presParOf" srcId="{9B147B12-EA5C-4EB9-AE80-90183B7A7315}" destId="{383BF9A9-47A6-448C-A8CA-E37AA389220C}" srcOrd="0" destOrd="0" presId="urn:microsoft.com/office/officeart/2005/8/layout/orgChart1"/>
    <dgm:cxn modelId="{D886A8A9-BB08-4ADC-BE62-8F51269563C1}" type="presParOf" srcId="{383BF9A9-47A6-448C-A8CA-E37AA389220C}" destId="{CDDA2EB9-1196-4029-87A1-13CF3503C18F}" srcOrd="0" destOrd="0" presId="urn:microsoft.com/office/officeart/2005/8/layout/orgChart1"/>
    <dgm:cxn modelId="{6184860A-A1BD-4D22-99D1-E50B4C2E40B0}" type="presParOf" srcId="{383BF9A9-47A6-448C-A8CA-E37AA389220C}" destId="{BDA73624-58BF-4543-B5CD-91A56BA2906F}" srcOrd="1" destOrd="0" presId="urn:microsoft.com/office/officeart/2005/8/layout/orgChart1"/>
    <dgm:cxn modelId="{E1971E22-F427-4848-97F5-DAAAC7670A09}" type="presParOf" srcId="{9B147B12-EA5C-4EB9-AE80-90183B7A7315}" destId="{68E452CD-A9E7-431D-906B-4ECBA0FDC378}" srcOrd="1" destOrd="0" presId="urn:microsoft.com/office/officeart/2005/8/layout/orgChart1"/>
    <dgm:cxn modelId="{840F6393-7062-45CD-B056-BC13DBB673D0}" type="presParOf" srcId="{9B147B12-EA5C-4EB9-AE80-90183B7A7315}" destId="{4F38FFF9-FD44-4F93-82EC-8B7DAD5C0F41}" srcOrd="2" destOrd="0" presId="urn:microsoft.com/office/officeart/2005/8/layout/orgChart1"/>
    <dgm:cxn modelId="{FA19C588-127D-4FB1-9312-0764B6B76C95}" type="presParOf" srcId="{76574CC6-9DCF-7846-ACF8-2D8613A327A4}" destId="{1E980935-D3FB-47CB-8650-EE22548E2204}" srcOrd="4" destOrd="0" presId="urn:microsoft.com/office/officeart/2005/8/layout/orgChart1"/>
    <dgm:cxn modelId="{3C2A83A1-8686-4A83-AC40-3E61A78EA175}" type="presParOf" srcId="{76574CC6-9DCF-7846-ACF8-2D8613A327A4}" destId="{B17AFC15-CDB2-4BE7-A0EC-E40BBACCD910}" srcOrd="5" destOrd="0" presId="urn:microsoft.com/office/officeart/2005/8/layout/orgChart1"/>
    <dgm:cxn modelId="{45766E47-06FB-4F0E-83FD-4E7C555D620E}" type="presParOf" srcId="{B17AFC15-CDB2-4BE7-A0EC-E40BBACCD910}" destId="{4674CD2F-1B81-4C4D-B174-D60F8CD9DB0D}" srcOrd="0" destOrd="0" presId="urn:microsoft.com/office/officeart/2005/8/layout/orgChart1"/>
    <dgm:cxn modelId="{3FDC4A23-6AF9-4401-9D3D-F47D50ADF5BA}" type="presParOf" srcId="{4674CD2F-1B81-4C4D-B174-D60F8CD9DB0D}" destId="{82B6A79C-4D22-42DF-93AF-5B354498A8A6}" srcOrd="0" destOrd="0" presId="urn:microsoft.com/office/officeart/2005/8/layout/orgChart1"/>
    <dgm:cxn modelId="{12908B95-DEB2-4A65-9F46-09935337E908}" type="presParOf" srcId="{4674CD2F-1B81-4C4D-B174-D60F8CD9DB0D}" destId="{7D818007-D8A7-4CEF-B182-787935E53E50}" srcOrd="1" destOrd="0" presId="urn:microsoft.com/office/officeart/2005/8/layout/orgChart1"/>
    <dgm:cxn modelId="{E3746D00-E075-49F0-AAE6-40D079E94FB1}" type="presParOf" srcId="{B17AFC15-CDB2-4BE7-A0EC-E40BBACCD910}" destId="{3FF236B3-BBF9-4059-AC36-D7CA43E636CE}" srcOrd="1" destOrd="0" presId="urn:microsoft.com/office/officeart/2005/8/layout/orgChart1"/>
    <dgm:cxn modelId="{142FA7FF-6D98-464C-81EC-7442F82DE5E3}" type="presParOf" srcId="{B17AFC15-CDB2-4BE7-A0EC-E40BBACCD910}" destId="{D3FA0E42-7C19-4E27-931B-45FD5A3BE86A}" srcOrd="2" destOrd="0" presId="urn:microsoft.com/office/officeart/2005/8/layout/orgChart1"/>
    <dgm:cxn modelId="{170323EB-0135-8542-A90F-6626AB594615}" type="presParOf" srcId="{536A5964-3AF5-DD47-8D02-B9A9D8B46D95}" destId="{14343DB5-8D5B-A247-B940-D9EC8FE3CE6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980935-D3FB-47CB-8650-EE22548E2204}">
      <dsp:nvSpPr>
        <dsp:cNvPr id="0" name=""/>
        <dsp:cNvSpPr/>
      </dsp:nvSpPr>
      <dsp:spPr>
        <a:xfrm>
          <a:off x="4241050" y="1435021"/>
          <a:ext cx="3223072" cy="1301785"/>
        </a:xfrm>
        <a:custGeom>
          <a:avLst/>
          <a:gdLst/>
          <a:ahLst/>
          <a:cxnLst/>
          <a:rect l="0" t="0" r="0" b="0"/>
          <a:pathLst>
            <a:path>
              <a:moveTo>
                <a:pt x="0" y="0"/>
              </a:moveTo>
              <a:lnTo>
                <a:pt x="0" y="653470"/>
              </a:lnTo>
              <a:lnTo>
                <a:pt x="3223072" y="653470"/>
              </a:lnTo>
              <a:lnTo>
                <a:pt x="3223072" y="1301785"/>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54C8A5-A4A7-4730-AEE6-BB3AEB59D115}">
      <dsp:nvSpPr>
        <dsp:cNvPr id="0" name=""/>
        <dsp:cNvSpPr/>
      </dsp:nvSpPr>
      <dsp:spPr>
        <a:xfrm>
          <a:off x="4191440" y="1435021"/>
          <a:ext cx="91440" cy="1301229"/>
        </a:xfrm>
        <a:custGeom>
          <a:avLst/>
          <a:gdLst/>
          <a:ahLst/>
          <a:cxnLst/>
          <a:rect l="0" t="0" r="0" b="0"/>
          <a:pathLst>
            <a:path>
              <a:moveTo>
                <a:pt x="49609" y="0"/>
              </a:moveTo>
              <a:lnTo>
                <a:pt x="49609" y="652914"/>
              </a:lnTo>
              <a:lnTo>
                <a:pt x="45720" y="652914"/>
              </a:lnTo>
              <a:lnTo>
                <a:pt x="45720" y="1301229"/>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D27F38-64D2-D145-9C37-1C772EF17BAD}">
      <dsp:nvSpPr>
        <dsp:cNvPr id="0" name=""/>
        <dsp:cNvSpPr/>
      </dsp:nvSpPr>
      <dsp:spPr>
        <a:xfrm>
          <a:off x="1004641" y="1435021"/>
          <a:ext cx="3236409" cy="1301785"/>
        </a:xfrm>
        <a:custGeom>
          <a:avLst/>
          <a:gdLst/>
          <a:ahLst/>
          <a:cxnLst/>
          <a:rect l="0" t="0" r="0" b="0"/>
          <a:pathLst>
            <a:path>
              <a:moveTo>
                <a:pt x="3236409" y="0"/>
              </a:moveTo>
              <a:lnTo>
                <a:pt x="3236409" y="653470"/>
              </a:lnTo>
              <a:lnTo>
                <a:pt x="0" y="653470"/>
              </a:lnTo>
              <a:lnTo>
                <a:pt x="0" y="1301785"/>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26622F-3FDC-374A-B9B6-FA94C4E60A16}">
      <dsp:nvSpPr>
        <dsp:cNvPr id="0" name=""/>
        <dsp:cNvSpPr/>
      </dsp:nvSpPr>
      <dsp:spPr>
        <a:xfrm>
          <a:off x="1446998" y="84365"/>
          <a:ext cx="5588104" cy="135065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i="0" kern="1200" dirty="0">
              <a:solidFill>
                <a:schemeClr val="tx1"/>
              </a:solidFill>
              <a:latin typeface="Times New Roman" panose="02020603050405020304" pitchFamily="18" charset="0"/>
              <a:ea typeface="Times New Roman" charset="0"/>
              <a:cs typeface="Times New Roman" panose="02020603050405020304" pitchFamily="18" charset="0"/>
            </a:rPr>
            <a:t>Data Analytics </a:t>
          </a:r>
          <a:r>
            <a:rPr lang="en-US" sz="2400" b="1" i="0" kern="1200" dirty="0">
              <a:solidFill>
                <a:schemeClr val="tx1"/>
              </a:solidFill>
              <a:latin typeface="Times New Roman" panose="02020603050405020304" pitchFamily="18" charset="0"/>
              <a:cs typeface="Times New Roman" panose="02020603050405020304" pitchFamily="18" charset="0"/>
            </a:rPr>
            <a:t>for Improving</a:t>
          </a:r>
        </a:p>
        <a:p>
          <a:pPr marL="0" lvl="0" indent="0" algn="ctr" defTabSz="1066800">
            <a:lnSpc>
              <a:spcPct val="90000"/>
            </a:lnSpc>
            <a:spcBef>
              <a:spcPct val="0"/>
            </a:spcBef>
            <a:spcAft>
              <a:spcPct val="35000"/>
            </a:spcAft>
            <a:buNone/>
          </a:pPr>
          <a:r>
            <a:rPr lang="en-US" sz="2400" b="1" i="0" kern="1200" dirty="0">
              <a:solidFill>
                <a:schemeClr val="tx1"/>
              </a:solidFill>
              <a:latin typeface="Times New Roman" panose="02020603050405020304" pitchFamily="18" charset="0"/>
              <a:cs typeface="Times New Roman" panose="02020603050405020304" pitchFamily="18" charset="0"/>
            </a:rPr>
            <a:t>Energy Efficiency in Short-Sea Shipping</a:t>
          </a:r>
          <a:endParaRPr lang="en-US" sz="2400" b="1" kern="1200" dirty="0">
            <a:solidFill>
              <a:schemeClr val="tx1"/>
            </a:solidFill>
            <a:latin typeface="Times New Roman" panose="02020603050405020304" pitchFamily="18" charset="0"/>
            <a:cs typeface="Times New Roman" panose="02020603050405020304" pitchFamily="18" charset="0"/>
          </a:endParaRPr>
        </a:p>
      </dsp:txBody>
      <dsp:txXfrm>
        <a:off x="1446998" y="84365"/>
        <a:ext cx="5588104" cy="1350656"/>
      </dsp:txXfrm>
    </dsp:sp>
    <dsp:sp modelId="{DDF6D8D3-BD32-794F-9E9E-71634CC3F050}">
      <dsp:nvSpPr>
        <dsp:cNvPr id="0" name=""/>
        <dsp:cNvSpPr/>
      </dsp:nvSpPr>
      <dsp:spPr>
        <a:xfrm>
          <a:off x="0" y="2736807"/>
          <a:ext cx="2009282" cy="690795"/>
        </a:xfrm>
        <a:prstGeom prst="rect">
          <a:avLst/>
        </a:prstGeom>
        <a:solidFill>
          <a:schemeClr val="accent3">
            <a:lumMod val="20000"/>
            <a:lumOff val="80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i="0" kern="1200" dirty="0">
              <a:solidFill>
                <a:prstClr val="black"/>
              </a:solidFill>
              <a:latin typeface="Times New Roman" panose="02020603050405020304" pitchFamily="18" charset="0"/>
              <a:ea typeface="Times New Roman" charset="0"/>
              <a:cs typeface="Times New Roman" panose="02020603050405020304" pitchFamily="18" charset="0"/>
            </a:rPr>
            <a:t>Descriptive Analytics</a:t>
          </a:r>
        </a:p>
      </dsp:txBody>
      <dsp:txXfrm>
        <a:off x="0" y="2736807"/>
        <a:ext cx="2009282" cy="690795"/>
      </dsp:txXfrm>
    </dsp:sp>
    <dsp:sp modelId="{CDDA2EB9-1196-4029-87A1-13CF3503C18F}">
      <dsp:nvSpPr>
        <dsp:cNvPr id="0" name=""/>
        <dsp:cNvSpPr/>
      </dsp:nvSpPr>
      <dsp:spPr>
        <a:xfrm rot="10800000" flipV="1">
          <a:off x="3328161" y="2736251"/>
          <a:ext cx="1817998" cy="695055"/>
        </a:xfrm>
        <a:prstGeom prst="rect">
          <a:avLst/>
        </a:prstGeom>
        <a:solidFill>
          <a:schemeClr val="accent1">
            <a:lumMod val="20000"/>
            <a:lumOff val="80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i="0" kern="1200" dirty="0">
              <a:solidFill>
                <a:prstClr val="black"/>
              </a:solidFill>
              <a:latin typeface="Times New Roman" panose="02020603050405020304" pitchFamily="18" charset="0"/>
              <a:ea typeface="Times New Roman" charset="0"/>
              <a:cs typeface="Times New Roman" panose="02020603050405020304" pitchFamily="18" charset="0"/>
            </a:rPr>
            <a:t>Predictive Analytics</a:t>
          </a:r>
          <a:endParaRPr lang="en-US" sz="2000" b="1" kern="1200" dirty="0">
            <a:solidFill>
              <a:schemeClr val="tx1"/>
            </a:solidFill>
            <a:latin typeface="Times New Roman" panose="02020603050405020304" pitchFamily="18" charset="0"/>
            <a:cs typeface="Times New Roman" panose="02020603050405020304" pitchFamily="18" charset="0"/>
          </a:endParaRPr>
        </a:p>
      </dsp:txBody>
      <dsp:txXfrm rot="-10800000">
        <a:off x="3328161" y="2736251"/>
        <a:ext cx="1817998" cy="695055"/>
      </dsp:txXfrm>
    </dsp:sp>
    <dsp:sp modelId="{82B6A79C-4D22-42DF-93AF-5B354498A8A6}">
      <dsp:nvSpPr>
        <dsp:cNvPr id="0" name=""/>
        <dsp:cNvSpPr/>
      </dsp:nvSpPr>
      <dsp:spPr>
        <a:xfrm rot="10800000" flipV="1">
          <a:off x="6427251" y="2736807"/>
          <a:ext cx="2073743" cy="709843"/>
        </a:xfrm>
        <a:prstGeom prst="rect">
          <a:avLst/>
        </a:prstGeom>
        <a:solidFill>
          <a:schemeClr val="accent6">
            <a:lumMod val="20000"/>
            <a:lumOff val="80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i="0" kern="1200" dirty="0">
              <a:solidFill>
                <a:prstClr val="black"/>
              </a:solidFill>
              <a:latin typeface="Times New Roman" panose="02020603050405020304" pitchFamily="18" charset="0"/>
              <a:cs typeface="Times New Roman" panose="02020603050405020304" pitchFamily="18" charset="0"/>
            </a:rPr>
            <a:t>Prescriptive</a:t>
          </a:r>
          <a:r>
            <a:rPr lang="en-US" sz="2000" b="1" i="0" kern="1200" dirty="0">
              <a:solidFill>
                <a:prstClr val="black"/>
              </a:solidFill>
              <a:latin typeface="Times New Roman" panose="02020603050405020304" pitchFamily="18" charset="0"/>
              <a:ea typeface="Times New Roman" charset="0"/>
              <a:cs typeface="Times New Roman" panose="02020603050405020304" pitchFamily="18" charset="0"/>
            </a:rPr>
            <a:t> Analytics</a:t>
          </a:r>
          <a:endParaRPr lang="en-US" sz="2000" b="0" kern="1200" dirty="0">
            <a:solidFill>
              <a:schemeClr val="tx1"/>
            </a:solidFill>
            <a:latin typeface="Times New Roman" panose="02020603050405020304" pitchFamily="18" charset="0"/>
            <a:cs typeface="Times New Roman" panose="02020603050405020304" pitchFamily="18" charset="0"/>
          </a:endParaRPr>
        </a:p>
      </dsp:txBody>
      <dsp:txXfrm rot="-10800000">
        <a:off x="6427251" y="2736807"/>
        <a:ext cx="2073743" cy="70984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2" y="1"/>
            <a:ext cx="3076363" cy="511731"/>
          </a:xfrm>
          <a:prstGeom prst="rect">
            <a:avLst/>
          </a:prstGeom>
        </p:spPr>
        <p:txBody>
          <a:bodyPr vert="horz" lIns="94787" tIns="47393" rIns="94787" bIns="47393" rtlCol="0"/>
          <a:lstStyle>
            <a:lvl1pPr algn="l">
              <a:defRPr sz="1200"/>
            </a:lvl1pPr>
          </a:lstStyle>
          <a:p>
            <a:endParaRPr lang="sv-SE"/>
          </a:p>
        </p:txBody>
      </p:sp>
      <p:sp>
        <p:nvSpPr>
          <p:cNvPr id="3" name="Platshållare för datum 2"/>
          <p:cNvSpPr>
            <a:spLocks noGrp="1"/>
          </p:cNvSpPr>
          <p:nvPr>
            <p:ph type="dt" idx="1"/>
          </p:nvPr>
        </p:nvSpPr>
        <p:spPr>
          <a:xfrm>
            <a:off x="4021295" y="1"/>
            <a:ext cx="3076363" cy="511731"/>
          </a:xfrm>
          <a:prstGeom prst="rect">
            <a:avLst/>
          </a:prstGeom>
        </p:spPr>
        <p:txBody>
          <a:bodyPr vert="horz" lIns="94787" tIns="47393" rIns="94787" bIns="47393" rtlCol="0"/>
          <a:lstStyle>
            <a:lvl1pPr algn="r">
              <a:defRPr sz="1200"/>
            </a:lvl1pPr>
          </a:lstStyle>
          <a:p>
            <a:fld id="{D4B2C484-898D-469F-ADC8-5BAF53DEC7E2}" type="datetimeFigureOut">
              <a:rPr lang="sv-SE" smtClean="0"/>
              <a:t>2022-12-20</a:t>
            </a:fld>
            <a:endParaRPr lang="sv-SE"/>
          </a:p>
        </p:txBody>
      </p:sp>
      <p:sp>
        <p:nvSpPr>
          <p:cNvPr id="4" name="Platshållare för bildobjekt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4787" tIns="47393" rIns="94787" bIns="47393" rtlCol="0" anchor="ctr"/>
          <a:lstStyle/>
          <a:p>
            <a:endParaRPr lang="sv-SE"/>
          </a:p>
        </p:txBody>
      </p:sp>
      <p:sp>
        <p:nvSpPr>
          <p:cNvPr id="5" name="Platshållare för anteckningar 4"/>
          <p:cNvSpPr>
            <a:spLocks noGrp="1"/>
          </p:cNvSpPr>
          <p:nvPr>
            <p:ph type="body" sz="quarter" idx="3"/>
          </p:nvPr>
        </p:nvSpPr>
        <p:spPr>
          <a:xfrm>
            <a:off x="709930" y="4861442"/>
            <a:ext cx="5679440" cy="4605576"/>
          </a:xfrm>
          <a:prstGeom prst="rect">
            <a:avLst/>
          </a:prstGeom>
        </p:spPr>
        <p:txBody>
          <a:bodyPr vert="horz" lIns="94787" tIns="47393" rIns="94787" bIns="47393"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2" y="9721107"/>
            <a:ext cx="3076363" cy="511731"/>
          </a:xfrm>
          <a:prstGeom prst="rect">
            <a:avLst/>
          </a:prstGeom>
        </p:spPr>
        <p:txBody>
          <a:bodyPr vert="horz" lIns="94787" tIns="47393" rIns="94787" bIns="47393" rtlCol="0" anchor="b"/>
          <a:lstStyle>
            <a:lvl1pPr algn="l">
              <a:defRPr sz="1200"/>
            </a:lvl1pPr>
          </a:lstStyle>
          <a:p>
            <a:endParaRPr lang="sv-SE"/>
          </a:p>
        </p:txBody>
      </p:sp>
      <p:sp>
        <p:nvSpPr>
          <p:cNvPr id="7" name="Platshållare för bildnummer 6"/>
          <p:cNvSpPr>
            <a:spLocks noGrp="1"/>
          </p:cNvSpPr>
          <p:nvPr>
            <p:ph type="sldNum" sz="quarter" idx="5"/>
          </p:nvPr>
        </p:nvSpPr>
        <p:spPr>
          <a:xfrm>
            <a:off x="4021295" y="9721107"/>
            <a:ext cx="3076363" cy="511731"/>
          </a:xfrm>
          <a:prstGeom prst="rect">
            <a:avLst/>
          </a:prstGeom>
        </p:spPr>
        <p:txBody>
          <a:bodyPr vert="horz" lIns="94787" tIns="47393" rIns="94787" bIns="47393" rtlCol="0" anchor="b"/>
          <a:lstStyle>
            <a:lvl1pPr algn="r">
              <a:defRPr sz="1200"/>
            </a:lvl1pPr>
          </a:lstStyle>
          <a:p>
            <a:fld id="{9474AB2D-0383-4157-88BE-7AC6E9611066}" type="slidenum">
              <a:rPr lang="sv-SE" smtClean="0"/>
              <a:t>‹#›</a:t>
            </a:fld>
            <a:endParaRPr lang="sv-SE"/>
          </a:p>
        </p:txBody>
      </p:sp>
    </p:spTree>
    <p:extLst>
      <p:ext uri="{BB962C8B-B14F-4D97-AF65-F5344CB8AC3E}">
        <p14:creationId xmlns:p14="http://schemas.microsoft.com/office/powerpoint/2010/main" val="567619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briefly talk about different CAISR+ subprojects.</a:t>
            </a:r>
          </a:p>
          <a:p>
            <a:endParaRPr lang="en-US" dirty="0"/>
          </a:p>
        </p:txBody>
      </p:sp>
      <p:sp>
        <p:nvSpPr>
          <p:cNvPr id="4" name="Slide Number Placeholder 3"/>
          <p:cNvSpPr>
            <a:spLocks noGrp="1"/>
          </p:cNvSpPr>
          <p:nvPr>
            <p:ph type="sldNum" sz="quarter" idx="5"/>
          </p:nvPr>
        </p:nvSpPr>
        <p:spPr/>
        <p:txBody>
          <a:bodyPr/>
          <a:lstStyle/>
          <a:p>
            <a:fld id="{9474AB2D-0383-4157-88BE-7AC6E9611066}" type="slidenum">
              <a:rPr lang="sv-SE" smtClean="0"/>
              <a:t>1</a:t>
            </a:fld>
            <a:endParaRPr lang="sv-SE"/>
          </a:p>
        </p:txBody>
      </p:sp>
    </p:spTree>
    <p:extLst>
      <p:ext uri="{BB962C8B-B14F-4D97-AF65-F5344CB8AC3E}">
        <p14:creationId xmlns:p14="http://schemas.microsoft.com/office/powerpoint/2010/main" val="1065856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9474AB2D-0383-4157-88BE-7AC6E9611066}" type="slidenum">
              <a:rPr lang="sv-SE" smtClean="0"/>
              <a:t>23</a:t>
            </a:fld>
            <a:endParaRPr lang="sv-SE"/>
          </a:p>
        </p:txBody>
      </p:sp>
    </p:spTree>
    <p:extLst>
      <p:ext uri="{BB962C8B-B14F-4D97-AF65-F5344CB8AC3E}">
        <p14:creationId xmlns:p14="http://schemas.microsoft.com/office/powerpoint/2010/main" val="3389494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74AB2D-0383-4157-88BE-7AC6E9611066}" type="slidenum">
              <a:rPr lang="sv-SE" smtClean="0"/>
              <a:t>26</a:t>
            </a:fld>
            <a:endParaRPr lang="sv-SE"/>
          </a:p>
        </p:txBody>
      </p:sp>
    </p:spTree>
    <p:extLst>
      <p:ext uri="{BB962C8B-B14F-4D97-AF65-F5344CB8AC3E}">
        <p14:creationId xmlns:p14="http://schemas.microsoft.com/office/powerpoint/2010/main" val="1249509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9474AB2D-0383-4157-88BE-7AC6E9611066}" type="slidenum">
              <a:rPr lang="sv-SE" smtClean="0"/>
              <a:t>27</a:t>
            </a:fld>
            <a:endParaRPr lang="sv-SE"/>
          </a:p>
        </p:txBody>
      </p:sp>
    </p:spTree>
    <p:extLst>
      <p:ext uri="{BB962C8B-B14F-4D97-AF65-F5344CB8AC3E}">
        <p14:creationId xmlns:p14="http://schemas.microsoft.com/office/powerpoint/2010/main" val="1495611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74AB2D-0383-4157-88BE-7AC6E9611066}" type="slidenum">
              <a:rPr lang="sv-SE" smtClean="0"/>
              <a:t>28</a:t>
            </a:fld>
            <a:endParaRPr lang="sv-SE"/>
          </a:p>
        </p:txBody>
      </p:sp>
    </p:spTree>
    <p:extLst>
      <p:ext uri="{BB962C8B-B14F-4D97-AF65-F5344CB8AC3E}">
        <p14:creationId xmlns:p14="http://schemas.microsoft.com/office/powerpoint/2010/main" val="2988444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9474AB2D-0383-4157-88BE-7AC6E9611066}" type="slidenum">
              <a:rPr lang="sv-SE" smtClean="0"/>
              <a:t>33</a:t>
            </a:fld>
            <a:endParaRPr lang="sv-SE"/>
          </a:p>
        </p:txBody>
      </p:sp>
    </p:spTree>
    <p:extLst>
      <p:ext uri="{BB962C8B-B14F-4D97-AF65-F5344CB8AC3E}">
        <p14:creationId xmlns:p14="http://schemas.microsoft.com/office/powerpoint/2010/main" val="3047010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9474AB2D-0383-4157-88BE-7AC6E9611066}" type="slidenum">
              <a:rPr lang="sv-SE" smtClean="0"/>
              <a:t>37</a:t>
            </a:fld>
            <a:endParaRPr lang="sv-SE"/>
          </a:p>
        </p:txBody>
      </p:sp>
    </p:spTree>
    <p:extLst>
      <p:ext uri="{BB962C8B-B14F-4D97-AF65-F5344CB8AC3E}">
        <p14:creationId xmlns:p14="http://schemas.microsoft.com/office/powerpoint/2010/main" val="1983763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I’ll briefly talk about different CAISR+ subprojects.</a:t>
            </a:r>
          </a:p>
          <a:p>
            <a:endParaRPr lang="en-US"/>
          </a:p>
        </p:txBody>
      </p:sp>
      <p:sp>
        <p:nvSpPr>
          <p:cNvPr id="4" name="Slide Number Placeholder 3"/>
          <p:cNvSpPr>
            <a:spLocks noGrp="1"/>
          </p:cNvSpPr>
          <p:nvPr>
            <p:ph type="sldNum" sz="quarter" idx="5"/>
          </p:nvPr>
        </p:nvSpPr>
        <p:spPr/>
        <p:txBody>
          <a:bodyPr/>
          <a:lstStyle/>
          <a:p>
            <a:fld id="{9474AB2D-0383-4157-88BE-7AC6E9611066}" type="slidenum">
              <a:rPr lang="sv-SE" smtClean="0"/>
              <a:t>38</a:t>
            </a:fld>
            <a:endParaRPr lang="sv-SE"/>
          </a:p>
        </p:txBody>
      </p:sp>
    </p:spTree>
    <p:extLst>
      <p:ext uri="{BB962C8B-B14F-4D97-AF65-F5344CB8AC3E}">
        <p14:creationId xmlns:p14="http://schemas.microsoft.com/office/powerpoint/2010/main" val="1470318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9474AB2D-0383-4157-88BE-7AC6E9611066}" type="slidenum">
              <a:rPr lang="sv-SE" smtClean="0"/>
              <a:t>10</a:t>
            </a:fld>
            <a:endParaRPr lang="sv-SE"/>
          </a:p>
        </p:txBody>
      </p:sp>
    </p:spTree>
    <p:extLst>
      <p:ext uri="{BB962C8B-B14F-4D97-AF65-F5344CB8AC3E}">
        <p14:creationId xmlns:p14="http://schemas.microsoft.com/office/powerpoint/2010/main" val="517798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9474AB2D-0383-4157-88BE-7AC6E9611066}" type="slidenum">
              <a:rPr lang="sv-SE" smtClean="0"/>
              <a:t>14</a:t>
            </a:fld>
            <a:endParaRPr lang="sv-SE"/>
          </a:p>
        </p:txBody>
      </p:sp>
    </p:spTree>
    <p:extLst>
      <p:ext uri="{BB962C8B-B14F-4D97-AF65-F5344CB8AC3E}">
        <p14:creationId xmlns:p14="http://schemas.microsoft.com/office/powerpoint/2010/main" val="1294376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9474AB2D-0383-4157-88BE-7AC6E9611066}" type="slidenum">
              <a:rPr lang="sv-SE" smtClean="0"/>
              <a:t>16</a:t>
            </a:fld>
            <a:endParaRPr lang="sv-SE"/>
          </a:p>
        </p:txBody>
      </p:sp>
    </p:spTree>
    <p:extLst>
      <p:ext uri="{BB962C8B-B14F-4D97-AF65-F5344CB8AC3E}">
        <p14:creationId xmlns:p14="http://schemas.microsoft.com/office/powerpoint/2010/main" val="1171849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9474AB2D-0383-4157-88BE-7AC6E9611066}" type="slidenum">
              <a:rPr lang="sv-SE" smtClean="0"/>
              <a:t>18</a:t>
            </a:fld>
            <a:endParaRPr lang="sv-SE"/>
          </a:p>
        </p:txBody>
      </p:sp>
    </p:spTree>
    <p:extLst>
      <p:ext uri="{BB962C8B-B14F-4D97-AF65-F5344CB8AC3E}">
        <p14:creationId xmlns:p14="http://schemas.microsoft.com/office/powerpoint/2010/main" val="2598220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9474AB2D-0383-4157-88BE-7AC6E9611066}" type="slidenum">
              <a:rPr lang="sv-SE" smtClean="0"/>
              <a:t>19</a:t>
            </a:fld>
            <a:endParaRPr lang="sv-SE"/>
          </a:p>
        </p:txBody>
      </p:sp>
    </p:spTree>
    <p:extLst>
      <p:ext uri="{BB962C8B-B14F-4D97-AF65-F5344CB8AC3E}">
        <p14:creationId xmlns:p14="http://schemas.microsoft.com/office/powerpoint/2010/main" val="2523700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74AB2D-0383-4157-88BE-7AC6E9611066}" type="slidenum">
              <a:rPr lang="sv-SE" smtClean="0"/>
              <a:t>20</a:t>
            </a:fld>
            <a:endParaRPr lang="sv-SE"/>
          </a:p>
        </p:txBody>
      </p:sp>
    </p:spTree>
    <p:extLst>
      <p:ext uri="{BB962C8B-B14F-4D97-AF65-F5344CB8AC3E}">
        <p14:creationId xmlns:p14="http://schemas.microsoft.com/office/powerpoint/2010/main" val="2772068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9474AB2D-0383-4157-88BE-7AC6E9611066}" type="slidenum">
              <a:rPr lang="sv-SE" smtClean="0"/>
              <a:t>21</a:t>
            </a:fld>
            <a:endParaRPr lang="sv-SE"/>
          </a:p>
        </p:txBody>
      </p:sp>
    </p:spTree>
    <p:extLst>
      <p:ext uri="{BB962C8B-B14F-4D97-AF65-F5344CB8AC3E}">
        <p14:creationId xmlns:p14="http://schemas.microsoft.com/office/powerpoint/2010/main" val="2782120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9474AB2D-0383-4157-88BE-7AC6E9611066}" type="slidenum">
              <a:rPr lang="sv-SE" smtClean="0"/>
              <a:t>22</a:t>
            </a:fld>
            <a:endParaRPr lang="sv-SE"/>
          </a:p>
        </p:txBody>
      </p:sp>
    </p:spTree>
    <p:extLst>
      <p:ext uri="{BB962C8B-B14F-4D97-AF65-F5344CB8AC3E}">
        <p14:creationId xmlns:p14="http://schemas.microsoft.com/office/powerpoint/2010/main" val="3481414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7" name="Rektangel 9"/>
          <p:cNvSpPr/>
          <p:nvPr userDrawn="1"/>
        </p:nvSpPr>
        <p:spPr>
          <a:xfrm>
            <a:off x="325651" y="1031279"/>
            <a:ext cx="8513549" cy="5217122"/>
          </a:xfrm>
          <a:prstGeom prst="rect">
            <a:avLst/>
          </a:prstGeom>
          <a:solidFill>
            <a:srgbClr val="00498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 name="Rubrik 1"/>
          <p:cNvSpPr>
            <a:spLocks noGrp="1"/>
          </p:cNvSpPr>
          <p:nvPr>
            <p:ph type="ctrTitle"/>
          </p:nvPr>
        </p:nvSpPr>
        <p:spPr>
          <a:xfrm>
            <a:off x="685800" y="2130425"/>
            <a:ext cx="7772400" cy="1470025"/>
          </a:xfrm>
        </p:spPr>
        <p:txBody>
          <a:bodyPr/>
          <a:lstStyle>
            <a:lvl1pPr>
              <a:defRPr>
                <a:solidFill>
                  <a:schemeClr val="bg1"/>
                </a:solidFill>
              </a:defRPr>
            </a:lvl1pPr>
          </a:lstStyle>
          <a:p>
            <a:r>
              <a:rPr lang="en-US"/>
              <a:t>Click to edit Master title style</a:t>
            </a:r>
            <a:endParaRPr lang="sv-SE"/>
          </a:p>
        </p:txBody>
      </p:sp>
      <p:sp>
        <p:nvSpPr>
          <p:cNvPr id="3" name="Underrubrik 2"/>
          <p:cNvSpPr>
            <a:spLocks noGrp="1"/>
          </p:cNvSpPr>
          <p:nvPr>
            <p:ph type="subTitle" idx="1"/>
          </p:nvPr>
        </p:nvSpPr>
        <p:spPr>
          <a:xfrm>
            <a:off x="1371600" y="3886200"/>
            <a:ext cx="6400800" cy="1752600"/>
          </a:xfrm>
        </p:spPr>
        <p:txBody>
          <a:bodyPr/>
          <a:lstStyle>
            <a:lvl1pPr marL="0" indent="0" algn="ctr">
              <a:buNone/>
              <a:defRPr>
                <a:solidFill>
                  <a:srgbClr val="96C0E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sv-SE"/>
          </a:p>
        </p:txBody>
      </p:sp>
    </p:spTree>
    <p:extLst>
      <p:ext uri="{BB962C8B-B14F-4D97-AF65-F5344CB8AC3E}">
        <p14:creationId xmlns:p14="http://schemas.microsoft.com/office/powerpoint/2010/main" val="1449433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lvl1pPr algn="ctr">
              <a:defRPr/>
            </a:lvl1pPr>
          </a:lstStyle>
          <a:p>
            <a:r>
              <a:rPr lang="sv-SE" err="1"/>
              <a:t>Headline</a:t>
            </a:r>
            <a:endParaRPr lang="sv-SE"/>
          </a:p>
        </p:txBody>
      </p:sp>
      <p:sp>
        <p:nvSpPr>
          <p:cNvPr id="3" name="Platshållare för innehåll 2"/>
          <p:cNvSpPr>
            <a:spLocks noGrp="1"/>
          </p:cNvSpPr>
          <p:nvPr>
            <p:ph idx="1" hasCustomPrompt="1"/>
          </p:nvPr>
        </p:nvSpPr>
        <p:spPr/>
        <p:txBody>
          <a:bodyPr/>
          <a:lstStyle>
            <a:lvl1pPr>
              <a:defRPr/>
            </a:lvl1pPr>
            <a:lvl2pPr>
              <a:defRPr/>
            </a:lvl2pPr>
            <a:lvl3pPr>
              <a:defRPr/>
            </a:lvl3pPr>
          </a:lstStyle>
          <a:p>
            <a:pPr lvl="0"/>
            <a:r>
              <a:rPr lang="sv-SE"/>
              <a:t>Text</a:t>
            </a:r>
          </a:p>
          <a:p>
            <a:pPr lvl="1"/>
            <a:r>
              <a:rPr lang="sv-SE" err="1"/>
              <a:t>Level</a:t>
            </a:r>
            <a:r>
              <a:rPr lang="sv-SE"/>
              <a:t> 2</a:t>
            </a:r>
          </a:p>
          <a:p>
            <a:pPr lvl="2"/>
            <a:r>
              <a:rPr lang="sv-SE" err="1"/>
              <a:t>Level</a:t>
            </a:r>
            <a:r>
              <a:rPr lang="sv-SE"/>
              <a:t> 3</a:t>
            </a:r>
          </a:p>
        </p:txBody>
      </p:sp>
    </p:spTree>
    <p:extLst>
      <p:ext uri="{BB962C8B-B14F-4D97-AF65-F5344CB8AC3E}">
        <p14:creationId xmlns:p14="http://schemas.microsoft.com/office/powerpoint/2010/main" val="628933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7" name="Rektangel 9"/>
          <p:cNvSpPr/>
          <p:nvPr userDrawn="1"/>
        </p:nvSpPr>
        <p:spPr>
          <a:xfrm>
            <a:off x="325651" y="1031279"/>
            <a:ext cx="8513549" cy="5217122"/>
          </a:xfrm>
          <a:prstGeom prst="rect">
            <a:avLst/>
          </a:prstGeom>
          <a:solidFill>
            <a:srgbClr val="00498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 name="Rubrik 1"/>
          <p:cNvSpPr>
            <a:spLocks noGrp="1"/>
          </p:cNvSpPr>
          <p:nvPr>
            <p:ph type="title"/>
          </p:nvPr>
        </p:nvSpPr>
        <p:spPr>
          <a:xfrm>
            <a:off x="722313" y="4406900"/>
            <a:ext cx="7772400" cy="1362075"/>
          </a:xfrm>
        </p:spPr>
        <p:txBody>
          <a:bodyPr anchor="t"/>
          <a:lstStyle>
            <a:lvl1pPr algn="l">
              <a:defRPr sz="4000" b="1" cap="all">
                <a:solidFill>
                  <a:schemeClr val="bg1"/>
                </a:solidFill>
              </a:defRPr>
            </a:lvl1pPr>
          </a:lstStyle>
          <a:p>
            <a:r>
              <a:rPr lang="en-US"/>
              <a:t>Click to edit Master title style</a:t>
            </a:r>
            <a:endParaRPr lang="sv-SE"/>
          </a:p>
        </p:txBody>
      </p:sp>
      <p:sp>
        <p:nvSpPr>
          <p:cNvPr id="3" name="Platshållare för text 2"/>
          <p:cNvSpPr>
            <a:spLocks noGrp="1"/>
          </p:cNvSpPr>
          <p:nvPr>
            <p:ph type="body" idx="1"/>
          </p:nvPr>
        </p:nvSpPr>
        <p:spPr>
          <a:xfrm>
            <a:off x="722313" y="2906713"/>
            <a:ext cx="7772400" cy="1500187"/>
          </a:xfrm>
        </p:spPr>
        <p:txBody>
          <a:bodyPr anchor="b"/>
          <a:lstStyle>
            <a:lvl1pPr marL="0" indent="0">
              <a:buNone/>
              <a:defRPr sz="2000">
                <a:solidFill>
                  <a:srgbClr val="96C0E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0904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a:t>Click to edit Master title style</a:t>
            </a:r>
            <a:endParaRPr lang="sv-SE"/>
          </a:p>
        </p:txBody>
      </p:sp>
      <p:sp>
        <p:nvSpPr>
          <p:cNvPr id="3" name="Platshållare för innehåll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innehåll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Tree>
    <p:extLst>
      <p:ext uri="{BB962C8B-B14F-4D97-AF65-F5344CB8AC3E}">
        <p14:creationId xmlns:p14="http://schemas.microsoft.com/office/powerpoint/2010/main" val="72250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a:t>Click to edit Master title style</a:t>
            </a:r>
            <a:endParaRPr lang="sv-SE"/>
          </a:p>
        </p:txBody>
      </p:sp>
    </p:spTree>
    <p:extLst>
      <p:ext uri="{BB962C8B-B14F-4D97-AF65-F5344CB8AC3E}">
        <p14:creationId xmlns:p14="http://schemas.microsoft.com/office/powerpoint/2010/main" val="36022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3449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gif"/><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Parallelogram 10"/>
          <p:cNvSpPr/>
          <p:nvPr userDrawn="1"/>
        </p:nvSpPr>
        <p:spPr>
          <a:xfrm>
            <a:off x="7380312" y="6480431"/>
            <a:ext cx="1872208" cy="241044"/>
          </a:xfrm>
          <a:prstGeom prst="parallelogram">
            <a:avLst/>
          </a:prstGeom>
          <a:solidFill>
            <a:srgbClr val="004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Platshållare för rubrik 1"/>
          <p:cNvSpPr>
            <a:spLocks noGrp="1"/>
          </p:cNvSpPr>
          <p:nvPr>
            <p:ph type="title"/>
          </p:nvPr>
        </p:nvSpPr>
        <p:spPr>
          <a:xfrm>
            <a:off x="2483768" y="274638"/>
            <a:ext cx="6203032" cy="1143000"/>
          </a:xfrm>
          <a:prstGeom prst="rect">
            <a:avLst/>
          </a:prstGeom>
        </p:spPr>
        <p:txBody>
          <a:bodyPr vert="horz" lIns="91440" tIns="45720" rIns="91440" bIns="45720" rtlCol="0" anchor="ctr">
            <a:normAutofit/>
          </a:bodyPr>
          <a:lstStyle/>
          <a:p>
            <a:r>
              <a:rPr lang="sv-SE"/>
              <a:t>Klicka här för att ändra format</a:t>
            </a:r>
          </a:p>
        </p:txBody>
      </p:sp>
      <p:sp>
        <p:nvSpPr>
          <p:cNvPr id="3" name="Platshållare för tex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pic>
        <p:nvPicPr>
          <p:cNvPr id="7" name="Bildobjekt 9" descr="HH_ENG_Liggande.png"/>
          <p:cNvPicPr>
            <a:picLocks noChangeAspect="1"/>
          </p:cNvPicPr>
          <p:nvPr userDrawn="1"/>
        </p:nvPicPr>
        <p:blipFill>
          <a:blip r:embed="rId8"/>
          <a:stretch>
            <a:fillRect/>
          </a:stretch>
        </p:blipFill>
        <p:spPr>
          <a:xfrm>
            <a:off x="318093" y="223136"/>
            <a:ext cx="1780736" cy="587681"/>
          </a:xfrm>
          <a:prstGeom prst="rect">
            <a:avLst/>
          </a:prstGeom>
        </p:spPr>
      </p:pic>
      <p:pic>
        <p:nvPicPr>
          <p:cNvPr id="8" name="Bildobjekt 8" descr="Sidfot_lång.png"/>
          <p:cNvPicPr>
            <a:picLocks noChangeAspect="1"/>
          </p:cNvPicPr>
          <p:nvPr userDrawn="1"/>
        </p:nvPicPr>
        <p:blipFill>
          <a:blip r:embed="rId9"/>
          <a:stretch>
            <a:fillRect/>
          </a:stretch>
        </p:blipFill>
        <p:spPr>
          <a:xfrm>
            <a:off x="1" y="6480431"/>
            <a:ext cx="1600200" cy="241044"/>
          </a:xfrm>
          <a:prstGeom prst="rect">
            <a:avLst/>
          </a:prstGeom>
        </p:spPr>
      </p:pic>
      <p:sp>
        <p:nvSpPr>
          <p:cNvPr id="9" name="Platshållare för sidfot 4"/>
          <p:cNvSpPr txBox="1">
            <a:spLocks/>
          </p:cNvSpPr>
          <p:nvPr userDrawn="1"/>
        </p:nvSpPr>
        <p:spPr>
          <a:xfrm>
            <a:off x="7228656" y="6429600"/>
            <a:ext cx="1447800" cy="365125"/>
          </a:xfrm>
          <a:prstGeom prst="rect">
            <a:avLst/>
          </a:prstGeom>
        </p:spPr>
        <p:txBody>
          <a:bodyPr vert="horz" lIns="91440" tIns="45720" rIns="91440" bIns="45720" rtlCol="0" anchor="ctr"/>
          <a:lstStyle>
            <a:defPPr>
              <a:defRPr lang="sv-SE"/>
            </a:defPPr>
            <a:lvl1pPr marL="0" algn="ctr" defTabSz="914400" rtl="0" eaLnBrk="1" latinLnBrk="0" hangingPunct="1">
              <a:defRPr sz="1200" kern="1200">
                <a:solidFill>
                  <a:schemeClr val="tx1">
                    <a:tint val="75000"/>
                  </a:schemeClr>
                </a:solidFill>
                <a:latin typeface="Gill Sans Std"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b="0">
                <a:solidFill>
                  <a:schemeClr val="bg1"/>
                </a:solidFill>
                <a:latin typeface="Adobe Garamond Pro" pitchFamily="18" charset="0"/>
              </a:rPr>
              <a:t>CAISR</a:t>
            </a:r>
          </a:p>
        </p:txBody>
      </p:sp>
      <p:sp>
        <p:nvSpPr>
          <p:cNvPr id="12" name="Parallelogram 11"/>
          <p:cNvSpPr/>
          <p:nvPr userDrawn="1"/>
        </p:nvSpPr>
        <p:spPr>
          <a:xfrm>
            <a:off x="8388424" y="6480000"/>
            <a:ext cx="936104" cy="241044"/>
          </a:xfrm>
          <a:prstGeom prst="parallelogram">
            <a:avLst/>
          </a:prstGeom>
          <a:solidFill>
            <a:srgbClr val="22BB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4" name="Picture 2" descr="C:\Denni\HHstuff\CAISR\RefGroup\20140204\MaterialForMeeting\Logos\KK_ENG_RGB.gif"/>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3491880" y="6465600"/>
            <a:ext cx="1976265" cy="314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956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Lst>
  <p:hf hdr="0" dt="0"/>
  <p:txStyles>
    <p:titleStyle>
      <a:lvl1pPr algn="ctr" defTabSz="914400" rtl="0" eaLnBrk="1" latinLnBrk="0" hangingPunct="1">
        <a:spcBef>
          <a:spcPct val="0"/>
        </a:spcBef>
        <a:buNone/>
        <a:defRPr sz="4000" kern="1200">
          <a:solidFill>
            <a:schemeClr val="tx1"/>
          </a:solidFill>
          <a:latin typeface="Gill Sans Std"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Gill Sans Std"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Gill Sans Std"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Gill Sans Std"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ill Sans Std"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ill Sans Std"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ohamed.abuella@hh.s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mailto:mohamed.abuella@hh.se"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6.xml"/><Relationship Id="rId6" Type="http://schemas.openxmlformats.org/officeDocument/2006/relationships/hyperlink" Target="https://www.volvopenta.com/about-us/news-page/2022/jun/imo-tier-iii-range-expands-with-new-d13-solutions/" TargetMode="External"/><Relationship Id="rId5" Type="http://schemas.openxmlformats.org/officeDocument/2006/relationships/hyperlink" Target="https://www.marinetraffic.com/" TargetMode="External"/><Relationship Id="rId4" Type="http://schemas.openxmlformats.org/officeDocument/2006/relationships/hyperlink" Target="https://cetasol.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6.xml"/><Relationship Id="rId4" Type="http://schemas.openxmlformats.org/officeDocument/2006/relationships/hyperlink" Target="https://www.boatsnews.com/story/18720/the-weather-station-in-airmar-a-real-swiss-army-knife"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marine.copernicus.eu/" TargetMode="External"/><Relationship Id="rId2" Type="http://schemas.openxmlformats.org/officeDocument/2006/relationships/image" Target="../media/image11.jpg"/><Relationship Id="rId1" Type="http://schemas.openxmlformats.org/officeDocument/2006/relationships/slideLayout" Target="../slideLayouts/slideLayout6.xml"/><Relationship Id="rId4" Type="http://schemas.openxmlformats.org/officeDocument/2006/relationships/hyperlink" Target="https://stormglass.io/"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513F47-3E0D-4B67-A5D5-3AE47541EBC9}"/>
              </a:ext>
            </a:extLst>
          </p:cNvPr>
          <p:cNvSpPr>
            <a:spLocks noGrp="1"/>
          </p:cNvSpPr>
          <p:nvPr>
            <p:ph type="ctrTitle"/>
          </p:nvPr>
        </p:nvSpPr>
        <p:spPr>
          <a:xfrm>
            <a:off x="611560" y="1916832"/>
            <a:ext cx="7772400" cy="3024336"/>
          </a:xfrm>
        </p:spPr>
        <p:txBody>
          <a:bodyPr>
            <a:normAutofit fontScale="90000"/>
          </a:bodyPr>
          <a:lstStyle/>
          <a:p>
            <a:br>
              <a:rPr lang="en-US" sz="3600" dirty="0"/>
            </a:br>
            <a:r>
              <a:rPr lang="en-US" sz="3600" dirty="0"/>
              <a:t>Data Analytics for Improving</a:t>
            </a:r>
            <a:br>
              <a:rPr lang="en-US" sz="3600" dirty="0"/>
            </a:br>
            <a:r>
              <a:rPr lang="en-US" sz="3600" dirty="0"/>
              <a:t>Energy Efficiency in Short-Sea Shipping</a:t>
            </a:r>
            <a:br>
              <a:rPr lang="en-US" sz="3600" dirty="0"/>
            </a:br>
            <a:r>
              <a:rPr lang="en-US" sz="2200" dirty="0"/>
              <a:t>(</a:t>
            </a:r>
            <a:r>
              <a:rPr lang="sv-SE" sz="2200" dirty="0"/>
              <a:t>iHelm Project)</a:t>
            </a:r>
            <a:br>
              <a:rPr lang="sv-SE" sz="3600" dirty="0"/>
            </a:br>
            <a:br>
              <a:rPr lang="sv-SE" sz="3600" dirty="0"/>
            </a:br>
            <a:r>
              <a:rPr lang="sv-SE" sz="3100" dirty="0"/>
              <a:t>Mohamed Abuella</a:t>
            </a:r>
            <a:br>
              <a:rPr lang="sv-SE" sz="3600" dirty="0"/>
            </a:br>
            <a:r>
              <a:rPr lang="sv-SE" sz="2000" dirty="0">
                <a:hlinkClick r:id="rId3">
                  <a:extLst>
                    <a:ext uri="{A12FA001-AC4F-418D-AE19-62706E023703}">
                      <ahyp:hlinkClr xmlns:ahyp="http://schemas.microsoft.com/office/drawing/2018/hyperlinkcolor" val="tx"/>
                    </a:ext>
                  </a:extLst>
                </a:hlinkClick>
              </a:rPr>
              <a:t>mohamed.abuella@hh.se</a:t>
            </a:r>
            <a:br>
              <a:rPr lang="sv-SE" sz="3600" dirty="0"/>
            </a:br>
            <a:br>
              <a:rPr lang="sv-SE" sz="3600" dirty="0"/>
            </a:br>
            <a:br>
              <a:rPr lang="sv-SE" sz="3600" dirty="0"/>
            </a:br>
            <a:br>
              <a:rPr lang="sv-SE" sz="2700" dirty="0"/>
            </a:br>
            <a:r>
              <a:rPr lang="en-US" sz="2700" dirty="0"/>
              <a:t> Center for Applied Intelligent Systems Research (CAISR)</a:t>
            </a:r>
            <a:br>
              <a:rPr lang="en-US" sz="2700" dirty="0"/>
            </a:br>
            <a:r>
              <a:rPr lang="sv-SE" sz="2700" dirty="0"/>
              <a:t>Halmstad Univesity </a:t>
            </a:r>
            <a:br>
              <a:rPr lang="sv-SE" sz="2700" dirty="0"/>
            </a:br>
            <a:r>
              <a:rPr lang="sv-SE" sz="2200" dirty="0"/>
              <a:t>2022</a:t>
            </a:r>
            <a:r>
              <a:rPr lang="sv-SE" sz="1800" dirty="0"/>
              <a:t> </a:t>
            </a:r>
            <a:endParaRPr lang="sv-SE" sz="3600" dirty="0"/>
          </a:p>
        </p:txBody>
      </p:sp>
    </p:spTree>
    <p:extLst>
      <p:ext uri="{BB962C8B-B14F-4D97-AF65-F5344CB8AC3E}">
        <p14:creationId xmlns:p14="http://schemas.microsoft.com/office/powerpoint/2010/main" val="3253451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AA28E7E-8D97-6384-1642-4E75DC148A5A}"/>
              </a:ext>
            </a:extLst>
          </p:cNvPr>
          <p:cNvSpPr txBox="1"/>
          <p:nvPr/>
        </p:nvSpPr>
        <p:spPr>
          <a:xfrm>
            <a:off x="5609551" y="1238694"/>
            <a:ext cx="3158212" cy="1200329"/>
          </a:xfrm>
          <a:prstGeom prst="rect">
            <a:avLst/>
          </a:prstGeom>
          <a:solidFill>
            <a:schemeClr val="accent5">
              <a:lumMod val="20000"/>
              <a:lumOff val="80000"/>
            </a:schemeClr>
          </a:solidFill>
        </p:spPr>
        <p:txBody>
          <a:bodyPr wrap="square">
            <a:spAutoFit/>
          </a:bodyPr>
          <a:lstStyle/>
          <a:p>
            <a:r>
              <a:rPr lang="en-US" dirty="0"/>
              <a:t>Cruising mode in </a:t>
            </a:r>
            <a:r>
              <a:rPr lang="en-US" dirty="0" err="1"/>
              <a:t>Buro’s</a:t>
            </a:r>
            <a:r>
              <a:rPr lang="en-US" dirty="0"/>
              <a:t> Data </a:t>
            </a:r>
          </a:p>
          <a:p>
            <a:r>
              <a:rPr lang="en-US" dirty="0">
                <a:sym typeface="Wingdings" panose="05000000000000000000" pitchFamily="2" charset="2"/>
              </a:rPr>
              <a:t></a:t>
            </a:r>
            <a:r>
              <a:rPr lang="en-US" dirty="0"/>
              <a:t> 1681613 out of 36581527 </a:t>
            </a:r>
          </a:p>
          <a:p>
            <a:r>
              <a:rPr lang="en-US" dirty="0"/>
              <a:t>(i.e., 4.6% of data represent the cruising mode)</a:t>
            </a:r>
            <a:endParaRPr lang="en-US" sz="1800" dirty="0"/>
          </a:p>
        </p:txBody>
      </p:sp>
      <p:pic>
        <p:nvPicPr>
          <p:cNvPr id="7" name="Picture 6">
            <a:extLst>
              <a:ext uri="{FF2B5EF4-FFF2-40B4-BE49-F238E27FC236}">
                <a16:creationId xmlns:a16="http://schemas.microsoft.com/office/drawing/2014/main" id="{CAC1A09E-AD39-F874-2230-85A4556FAFA4}"/>
              </a:ext>
            </a:extLst>
          </p:cNvPr>
          <p:cNvPicPr>
            <a:picLocks noChangeAspect="1"/>
          </p:cNvPicPr>
          <p:nvPr/>
        </p:nvPicPr>
        <p:blipFill rotWithShape="1">
          <a:blip r:embed="rId3"/>
          <a:srcRect l="11640" t="47298" r="22578"/>
          <a:stretch/>
        </p:blipFill>
        <p:spPr>
          <a:xfrm>
            <a:off x="0" y="1238694"/>
            <a:ext cx="5381626" cy="2190306"/>
          </a:xfrm>
          <a:prstGeom prst="rect">
            <a:avLst/>
          </a:prstGeom>
        </p:spPr>
      </p:pic>
      <p:pic>
        <p:nvPicPr>
          <p:cNvPr id="2" name="Picture 2">
            <a:extLst>
              <a:ext uri="{FF2B5EF4-FFF2-40B4-BE49-F238E27FC236}">
                <a16:creationId xmlns:a16="http://schemas.microsoft.com/office/drawing/2014/main" id="{E19018C2-90B2-7213-E206-56CF5310F9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48" t="-3858" r="-2448" b="-1951"/>
          <a:stretch/>
        </p:blipFill>
        <p:spPr bwMode="auto">
          <a:xfrm>
            <a:off x="0" y="3508287"/>
            <a:ext cx="9175871" cy="24660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8D91F20-E26D-161D-6BA1-2FE1C7114792}"/>
              </a:ext>
            </a:extLst>
          </p:cNvPr>
          <p:cNvSpPr txBox="1"/>
          <p:nvPr/>
        </p:nvSpPr>
        <p:spPr>
          <a:xfrm>
            <a:off x="6615113" y="362430"/>
            <a:ext cx="2274092" cy="341632"/>
          </a:xfrm>
          <a:prstGeom prst="rect">
            <a:avLst/>
          </a:prstGeom>
          <a:solidFill>
            <a:schemeClr val="accent3">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Descriptive Analytics</a:t>
            </a:r>
          </a:p>
        </p:txBody>
      </p:sp>
    </p:spTree>
    <p:extLst>
      <p:ext uri="{BB962C8B-B14F-4D97-AF65-F5344CB8AC3E}">
        <p14:creationId xmlns:p14="http://schemas.microsoft.com/office/powerpoint/2010/main" val="3008135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A7A4C8-F9EF-40BE-98D6-B67D423D4521}"/>
              </a:ext>
            </a:extLst>
          </p:cNvPr>
          <p:cNvPicPr/>
          <p:nvPr/>
        </p:nvPicPr>
        <p:blipFill>
          <a:blip r:embed="rId2"/>
          <a:stretch>
            <a:fillRect/>
          </a:stretch>
        </p:blipFill>
        <p:spPr>
          <a:xfrm>
            <a:off x="542260" y="1003590"/>
            <a:ext cx="7262942" cy="4005759"/>
          </a:xfrm>
          <a:prstGeom prst="rect">
            <a:avLst/>
          </a:prstGeom>
        </p:spPr>
      </p:pic>
      <p:sp>
        <p:nvSpPr>
          <p:cNvPr id="4" name="TextBox 3">
            <a:extLst>
              <a:ext uri="{FF2B5EF4-FFF2-40B4-BE49-F238E27FC236}">
                <a16:creationId xmlns:a16="http://schemas.microsoft.com/office/drawing/2014/main" id="{3B52C44A-42D5-432F-AFAF-375CDF66E232}"/>
              </a:ext>
            </a:extLst>
          </p:cNvPr>
          <p:cNvSpPr txBox="1"/>
          <p:nvPr/>
        </p:nvSpPr>
        <p:spPr>
          <a:xfrm>
            <a:off x="542260" y="5207239"/>
            <a:ext cx="8059479" cy="369332"/>
          </a:xfrm>
          <a:prstGeom prst="rect">
            <a:avLst/>
          </a:prstGeom>
          <a:noFill/>
        </p:spPr>
        <p:txBody>
          <a:bodyPr wrap="square">
            <a:spAutoFit/>
          </a:bodyPr>
          <a:lstStyle/>
          <a:p>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The weather factor obtained from the vessel’s standard performance graph</a:t>
            </a:r>
            <a:endParaRPr lang="sv-SE" dirty="0"/>
          </a:p>
        </p:txBody>
      </p:sp>
      <p:sp>
        <p:nvSpPr>
          <p:cNvPr id="3" name="TextBox 2">
            <a:extLst>
              <a:ext uri="{FF2B5EF4-FFF2-40B4-BE49-F238E27FC236}">
                <a16:creationId xmlns:a16="http://schemas.microsoft.com/office/drawing/2014/main" id="{71B01794-A257-C555-0833-083167DE7D9E}"/>
              </a:ext>
            </a:extLst>
          </p:cNvPr>
          <p:cNvSpPr txBox="1"/>
          <p:nvPr/>
        </p:nvSpPr>
        <p:spPr>
          <a:xfrm>
            <a:off x="6615113" y="362430"/>
            <a:ext cx="2274092" cy="341632"/>
          </a:xfrm>
          <a:prstGeom prst="rect">
            <a:avLst/>
          </a:prstGeom>
          <a:solidFill>
            <a:schemeClr val="accent3">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Descriptive Analytics</a:t>
            </a:r>
          </a:p>
        </p:txBody>
      </p:sp>
      <p:sp>
        <p:nvSpPr>
          <p:cNvPr id="6" name="TextBox 5">
            <a:extLst>
              <a:ext uri="{FF2B5EF4-FFF2-40B4-BE49-F238E27FC236}">
                <a16:creationId xmlns:a16="http://schemas.microsoft.com/office/drawing/2014/main" id="{00DDFB6E-FEAC-4FF4-9B95-53247FAB9BC1}"/>
              </a:ext>
            </a:extLst>
          </p:cNvPr>
          <p:cNvSpPr txBox="1"/>
          <p:nvPr/>
        </p:nvSpPr>
        <p:spPr>
          <a:xfrm>
            <a:off x="-1" y="6033905"/>
            <a:ext cx="9144000" cy="461665"/>
          </a:xfrm>
          <a:prstGeom prst="rect">
            <a:avLst/>
          </a:prstGeom>
          <a:noFill/>
        </p:spPr>
        <p:txBody>
          <a:bodyPr wrap="square">
            <a:spAutoFit/>
          </a:bodyPr>
          <a:lstStyle/>
          <a:p>
            <a:pPr algn="just"/>
            <a:r>
              <a:rPr lang="sv-SE" sz="1200" dirty="0">
                <a:latin typeface="CMR10"/>
              </a:rPr>
              <a:t>[8] </a:t>
            </a:r>
            <a:r>
              <a:rPr lang="sv-SE" sz="1200" b="0" i="0" u="none" strike="noStrike" baseline="0" dirty="0">
                <a:latin typeface="CMR10"/>
              </a:rPr>
              <a:t>Y. Kim, D. Hayden, D. </a:t>
            </a:r>
            <a:r>
              <a:rPr lang="sv-SE" sz="1200" b="0" i="0" u="none" strike="noStrike" baseline="0" dirty="0" err="1">
                <a:latin typeface="CMR10"/>
              </a:rPr>
              <a:t>Fathi</a:t>
            </a:r>
            <a:r>
              <a:rPr lang="sv-SE" sz="1200" b="0" i="0" u="none" strike="noStrike" baseline="0" dirty="0">
                <a:latin typeface="CMR10"/>
              </a:rPr>
              <a:t>, G. </a:t>
            </a:r>
            <a:r>
              <a:rPr lang="sv-SE" sz="1200" b="0" i="0" u="none" strike="noStrike" baseline="0" dirty="0" err="1">
                <a:latin typeface="CMR10"/>
              </a:rPr>
              <a:t>Hermanski</a:t>
            </a:r>
            <a:r>
              <a:rPr lang="sv-SE" sz="1200" b="0" i="0" u="none" strike="noStrike" baseline="0" dirty="0">
                <a:latin typeface="CMR10"/>
              </a:rPr>
              <a:t>, D. Hudson, P. d. Jong,</a:t>
            </a:r>
            <a:r>
              <a:rPr lang="en-US" sz="1200" b="0" i="0" u="none" strike="noStrike" baseline="0" dirty="0">
                <a:latin typeface="CMR10"/>
              </a:rPr>
              <a:t>K. </a:t>
            </a:r>
            <a:r>
              <a:rPr lang="en-US" sz="1200" b="0" i="0" u="none" strike="noStrike" baseline="0" dirty="0" err="1">
                <a:latin typeface="CMR10"/>
              </a:rPr>
              <a:t>Tanizawa</a:t>
            </a:r>
            <a:r>
              <a:rPr lang="en-US" sz="1200" b="0" i="0" u="none" strike="noStrike" baseline="0" dirty="0">
                <a:latin typeface="CMR10"/>
              </a:rPr>
              <a:t>, G. Thomas, and W. </a:t>
            </a:r>
            <a:r>
              <a:rPr lang="en-US" sz="1200" b="0" i="0" u="none" strike="noStrike" baseline="0" dirty="0" err="1">
                <a:latin typeface="CMR10"/>
              </a:rPr>
              <a:t>Chengshen</a:t>
            </a:r>
            <a:r>
              <a:rPr lang="en-US" sz="1200" b="0" i="0" u="none" strike="noStrike" baseline="0" dirty="0">
                <a:latin typeface="CMR10"/>
              </a:rPr>
              <a:t>, “Seakeeping committee final</a:t>
            </a:r>
            <a:r>
              <a:rPr lang="en-US" sz="1200" dirty="0">
                <a:latin typeface="CMR10"/>
              </a:rPr>
              <a:t> </a:t>
            </a:r>
            <a:r>
              <a:rPr lang="en-US" sz="1200" b="0" i="0" u="none" strike="noStrike" baseline="0" dirty="0">
                <a:latin typeface="CMR10"/>
              </a:rPr>
              <a:t>report and recommendations to the 27th ITTC," 2014.</a:t>
            </a:r>
            <a:endParaRPr lang="sv-SE" sz="1200" dirty="0"/>
          </a:p>
        </p:txBody>
      </p:sp>
    </p:spTree>
    <p:extLst>
      <p:ext uri="{BB962C8B-B14F-4D97-AF65-F5344CB8AC3E}">
        <p14:creationId xmlns:p14="http://schemas.microsoft.com/office/powerpoint/2010/main" val="1949112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line chart&#10;&#10;Description automatically generated">
            <a:extLst>
              <a:ext uri="{FF2B5EF4-FFF2-40B4-BE49-F238E27FC236}">
                <a16:creationId xmlns:a16="http://schemas.microsoft.com/office/drawing/2014/main" id="{3FE7BC1A-55DA-497A-A7B9-13CE64FE30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4274" y="3845167"/>
            <a:ext cx="7368992" cy="2302810"/>
          </a:xfrm>
          <a:prstGeom prst="rect">
            <a:avLst/>
          </a:prstGeom>
        </p:spPr>
      </p:pic>
      <p:sp>
        <p:nvSpPr>
          <p:cNvPr id="4" name="TextBox 3">
            <a:extLst>
              <a:ext uri="{FF2B5EF4-FFF2-40B4-BE49-F238E27FC236}">
                <a16:creationId xmlns:a16="http://schemas.microsoft.com/office/drawing/2014/main" id="{C8AA2B06-723A-462B-A007-FCF71066C734}"/>
              </a:ext>
            </a:extLst>
          </p:cNvPr>
          <p:cNvSpPr txBox="1"/>
          <p:nvPr/>
        </p:nvSpPr>
        <p:spPr>
          <a:xfrm>
            <a:off x="2362723" y="6129833"/>
            <a:ext cx="4662376" cy="373372"/>
          </a:xfrm>
          <a:prstGeom prst="rect">
            <a:avLst/>
          </a:prstGeom>
          <a:noFill/>
        </p:spPr>
        <p:txBody>
          <a:bodyPr wrap="square">
            <a:spAutoFit/>
          </a:bodyPr>
          <a:lstStyle/>
          <a:p>
            <a:pPr marL="6350" marR="541020" indent="-6350" algn="ctr">
              <a:lnSpc>
                <a:spcPct val="110000"/>
              </a:lnSpc>
              <a:spcBef>
                <a:spcPts val="0"/>
              </a:spcBef>
              <a:spcAft>
                <a:spcPts val="2825"/>
              </a:spcAft>
            </a:pP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Probability Distribution of Wind Speed.</a:t>
            </a:r>
            <a:endParaRPr lang="sv-SE" sz="20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pic>
        <p:nvPicPr>
          <p:cNvPr id="6" name="Picture 4">
            <a:extLst>
              <a:ext uri="{FF2B5EF4-FFF2-40B4-BE49-F238E27FC236}">
                <a16:creationId xmlns:a16="http://schemas.microsoft.com/office/drawing/2014/main" id="{88CDA4A3-2E73-47B0-BD20-5853B972AF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34" y="1290503"/>
            <a:ext cx="7710392" cy="2572808"/>
          </a:xfrm>
          <a:prstGeom prst="rect">
            <a:avLst/>
          </a:prstGeom>
          <a:noFill/>
          <a:ln>
            <a:solidFill>
              <a:srgbClr val="006DB0"/>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20DD6F4-795E-4595-BC01-A70486EBADE9}"/>
              </a:ext>
            </a:extLst>
          </p:cNvPr>
          <p:cNvSpPr txBox="1"/>
          <p:nvPr/>
        </p:nvSpPr>
        <p:spPr>
          <a:xfrm>
            <a:off x="0" y="821144"/>
            <a:ext cx="4768850" cy="369332"/>
          </a:xfrm>
          <a:prstGeom prst="rect">
            <a:avLst/>
          </a:prstGeom>
          <a:noFill/>
          <a:ln>
            <a:noFill/>
          </a:ln>
        </p:spPr>
        <p:txBody>
          <a:bodyPr wrap="square">
            <a:spAutoFit/>
          </a:bodyPr>
          <a:lstStyle/>
          <a:p>
            <a:r>
              <a:rPr lang="sv-SE" dirty="0"/>
              <a:t>Wind from Different Sources in the Entire 2020</a:t>
            </a:r>
          </a:p>
        </p:txBody>
      </p:sp>
      <p:sp>
        <p:nvSpPr>
          <p:cNvPr id="3" name="TextBox 2">
            <a:extLst>
              <a:ext uri="{FF2B5EF4-FFF2-40B4-BE49-F238E27FC236}">
                <a16:creationId xmlns:a16="http://schemas.microsoft.com/office/drawing/2014/main" id="{AA0BF3AB-2924-5685-FF5F-F31BB24AC84A}"/>
              </a:ext>
            </a:extLst>
          </p:cNvPr>
          <p:cNvSpPr txBox="1"/>
          <p:nvPr/>
        </p:nvSpPr>
        <p:spPr>
          <a:xfrm>
            <a:off x="6615113" y="362430"/>
            <a:ext cx="2274092" cy="341632"/>
          </a:xfrm>
          <a:prstGeom prst="rect">
            <a:avLst/>
          </a:prstGeom>
          <a:solidFill>
            <a:schemeClr val="accent3">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Descriptive Analytics</a:t>
            </a:r>
          </a:p>
        </p:txBody>
      </p:sp>
    </p:spTree>
    <p:extLst>
      <p:ext uri="{BB962C8B-B14F-4D97-AF65-F5344CB8AC3E}">
        <p14:creationId xmlns:p14="http://schemas.microsoft.com/office/powerpoint/2010/main" val="2825284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7EFC958-A5AB-E454-3226-EBE9BB9ABF92}"/>
              </a:ext>
            </a:extLst>
          </p:cNvPr>
          <p:cNvSpPr txBox="1"/>
          <p:nvPr/>
        </p:nvSpPr>
        <p:spPr>
          <a:xfrm>
            <a:off x="5048138" y="3668896"/>
            <a:ext cx="3760132" cy="461665"/>
          </a:xfrm>
          <a:prstGeom prst="rect">
            <a:avLst/>
          </a:prstGeom>
          <a:noFill/>
          <a:ln>
            <a:noFill/>
          </a:ln>
        </p:spPr>
        <p:txBody>
          <a:bodyPr wrap="square">
            <a:spAutoFit/>
          </a:bodyPr>
          <a:lstStyle/>
          <a:p>
            <a:pPr algn="ctr"/>
            <a:r>
              <a:rPr lang="en-US" sz="1200" dirty="0" err="1"/>
              <a:t>Diff_Wind_Course</a:t>
            </a:r>
            <a:r>
              <a:rPr lang="en-US" sz="1200" dirty="0"/>
              <a:t> = Wind Direction – Course Direction</a:t>
            </a:r>
          </a:p>
          <a:p>
            <a:pPr algn="ctr"/>
            <a:r>
              <a:rPr lang="en-US" sz="1200" dirty="0"/>
              <a:t>Head winds are shown in the red oval shapes</a:t>
            </a:r>
          </a:p>
        </p:txBody>
      </p:sp>
      <p:grpSp>
        <p:nvGrpSpPr>
          <p:cNvPr id="4" name="Group 3">
            <a:extLst>
              <a:ext uri="{FF2B5EF4-FFF2-40B4-BE49-F238E27FC236}">
                <a16:creationId xmlns:a16="http://schemas.microsoft.com/office/drawing/2014/main" id="{72AE1F04-FC99-003A-8977-A528EBA05C53}"/>
              </a:ext>
            </a:extLst>
          </p:cNvPr>
          <p:cNvGrpSpPr/>
          <p:nvPr/>
        </p:nvGrpSpPr>
        <p:grpSpPr>
          <a:xfrm>
            <a:off x="4372117" y="1369733"/>
            <a:ext cx="4829175" cy="2228401"/>
            <a:chOff x="4644008" y="1346200"/>
            <a:chExt cx="4509628" cy="2082800"/>
          </a:xfrm>
        </p:grpSpPr>
        <p:pic>
          <p:nvPicPr>
            <p:cNvPr id="16386" name="Picture 2">
              <a:extLst>
                <a:ext uri="{FF2B5EF4-FFF2-40B4-BE49-F238E27FC236}">
                  <a16:creationId xmlns:a16="http://schemas.microsoft.com/office/drawing/2014/main" id="{30618AED-1450-C20D-101D-0D59735F4A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82" b="50000"/>
            <a:stretch/>
          </p:blipFill>
          <p:spPr bwMode="auto">
            <a:xfrm>
              <a:off x="4644008" y="1346200"/>
              <a:ext cx="4509628" cy="20828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9BFDB417-9C8A-0FD5-01DB-9A3999281A24}"/>
                </a:ext>
              </a:extLst>
            </p:cNvPr>
            <p:cNvSpPr/>
            <p:nvPr/>
          </p:nvSpPr>
          <p:spPr>
            <a:xfrm>
              <a:off x="6372200" y="1506300"/>
              <a:ext cx="936104" cy="15626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899FCC5-4185-DF93-FE16-22B8B7478C1E}"/>
                </a:ext>
              </a:extLst>
            </p:cNvPr>
            <p:cNvSpPr/>
            <p:nvPr/>
          </p:nvSpPr>
          <p:spPr>
            <a:xfrm>
              <a:off x="7956376" y="1494838"/>
              <a:ext cx="504056" cy="15741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DEF334D4-ACD5-3DB4-3EB9-6BA6FA76D404}"/>
              </a:ext>
            </a:extLst>
          </p:cNvPr>
          <p:cNvPicPr>
            <a:picLocks noChangeAspect="1"/>
          </p:cNvPicPr>
          <p:nvPr/>
        </p:nvPicPr>
        <p:blipFill>
          <a:blip r:embed="rId3"/>
          <a:stretch>
            <a:fillRect/>
          </a:stretch>
        </p:blipFill>
        <p:spPr>
          <a:xfrm>
            <a:off x="1189589" y="1367866"/>
            <a:ext cx="2568486" cy="4504654"/>
          </a:xfrm>
          <a:prstGeom prst="rect">
            <a:avLst/>
          </a:prstGeom>
        </p:spPr>
      </p:pic>
      <p:grpSp>
        <p:nvGrpSpPr>
          <p:cNvPr id="23" name="Group 22">
            <a:extLst>
              <a:ext uri="{FF2B5EF4-FFF2-40B4-BE49-F238E27FC236}">
                <a16:creationId xmlns:a16="http://schemas.microsoft.com/office/drawing/2014/main" id="{823B6EB9-FCD0-BAA4-5569-74334EB45970}"/>
              </a:ext>
            </a:extLst>
          </p:cNvPr>
          <p:cNvGrpSpPr/>
          <p:nvPr/>
        </p:nvGrpSpPr>
        <p:grpSpPr>
          <a:xfrm>
            <a:off x="7329611" y="4582156"/>
            <a:ext cx="1507217" cy="1590644"/>
            <a:chOff x="6948264" y="5068471"/>
            <a:chExt cx="1507217" cy="1590644"/>
          </a:xfrm>
        </p:grpSpPr>
        <p:pic>
          <p:nvPicPr>
            <p:cNvPr id="13" name="Picture 2" descr="Marine navigation courses: Lines of position, LOPs">
              <a:extLst>
                <a:ext uri="{FF2B5EF4-FFF2-40B4-BE49-F238E27FC236}">
                  <a16:creationId xmlns:a16="http://schemas.microsoft.com/office/drawing/2014/main" id="{A41565FA-8AC7-ACDC-7429-37F62B782B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4262"/>
            <a:stretch/>
          </p:blipFill>
          <p:spPr bwMode="auto">
            <a:xfrm>
              <a:off x="7164288" y="5068471"/>
              <a:ext cx="1215737" cy="1165063"/>
            </a:xfrm>
            <a:prstGeom prst="rect">
              <a:avLst/>
            </a:prstGeom>
            <a:solidFill>
              <a:schemeClr val="accent2"/>
            </a:solidFill>
            <a:ln>
              <a:solidFill>
                <a:schemeClr val="tx1">
                  <a:lumMod val="50000"/>
                  <a:lumOff val="50000"/>
                </a:schemeClr>
              </a:solidFill>
            </a:ln>
          </p:spPr>
        </p:pic>
        <p:sp>
          <p:nvSpPr>
            <p:cNvPr id="18" name="Arc 17">
              <a:extLst>
                <a:ext uri="{FF2B5EF4-FFF2-40B4-BE49-F238E27FC236}">
                  <a16:creationId xmlns:a16="http://schemas.microsoft.com/office/drawing/2014/main" id="{E702BEAA-994B-5CE7-7182-B6BBBCA8CC1B}"/>
                </a:ext>
              </a:extLst>
            </p:cNvPr>
            <p:cNvSpPr/>
            <p:nvPr/>
          </p:nvSpPr>
          <p:spPr>
            <a:xfrm>
              <a:off x="6948264" y="5445224"/>
              <a:ext cx="1368152" cy="1213891"/>
            </a:xfrm>
            <a:prstGeom prst="arc">
              <a:avLst>
                <a:gd name="adj1" fmla="val 14747238"/>
                <a:gd name="adj2" fmla="val 19204696"/>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BF75245F-593A-7907-DEB0-23BCE2225921}"/>
                </a:ext>
              </a:extLst>
            </p:cNvPr>
            <p:cNvSpPr txBox="1"/>
            <p:nvPr/>
          </p:nvSpPr>
          <p:spPr>
            <a:xfrm>
              <a:off x="7688924" y="5121189"/>
              <a:ext cx="766557" cy="369332"/>
            </a:xfrm>
            <a:prstGeom prst="rect">
              <a:avLst/>
            </a:prstGeom>
            <a:noFill/>
          </p:spPr>
          <p:txBody>
            <a:bodyPr wrap="none" rtlCol="0">
              <a:spAutoFit/>
            </a:bodyPr>
            <a:lstStyle/>
            <a:p>
              <a:r>
                <a:rPr lang="el-GR">
                  <a:solidFill>
                    <a:srgbClr val="FF0000"/>
                  </a:solidFill>
                </a:rPr>
                <a:t>φ</a:t>
              </a:r>
              <a:r>
                <a:rPr lang="en-US">
                  <a:solidFill>
                    <a:srgbClr val="FF0000"/>
                  </a:solidFill>
                </a:rPr>
                <a:t>=80</a:t>
              </a:r>
              <a:r>
                <a:rPr lang="en-US" baseline="30000">
                  <a:solidFill>
                    <a:srgbClr val="FF0000"/>
                  </a:solidFill>
                </a:rPr>
                <a:t>o</a:t>
              </a:r>
            </a:p>
          </p:txBody>
        </p:sp>
      </p:grpSp>
      <p:grpSp>
        <p:nvGrpSpPr>
          <p:cNvPr id="30" name="Group 29">
            <a:extLst>
              <a:ext uri="{FF2B5EF4-FFF2-40B4-BE49-F238E27FC236}">
                <a16:creationId xmlns:a16="http://schemas.microsoft.com/office/drawing/2014/main" id="{DF15EE3D-09F9-4F78-F910-150C3FCC521F}"/>
              </a:ext>
            </a:extLst>
          </p:cNvPr>
          <p:cNvGrpSpPr/>
          <p:nvPr/>
        </p:nvGrpSpPr>
        <p:grpSpPr>
          <a:xfrm>
            <a:off x="4905153" y="4467333"/>
            <a:ext cx="2576873" cy="1298775"/>
            <a:chOff x="4566856" y="4947516"/>
            <a:chExt cx="2576873" cy="1298775"/>
          </a:xfrm>
        </p:grpSpPr>
        <p:pic>
          <p:nvPicPr>
            <p:cNvPr id="11" name="Picture 2" descr="Marine navigation courses: Lines of position, LOPs">
              <a:extLst>
                <a:ext uri="{FF2B5EF4-FFF2-40B4-BE49-F238E27FC236}">
                  <a16:creationId xmlns:a16="http://schemas.microsoft.com/office/drawing/2014/main" id="{67408B78-B01E-2AAD-AEE2-8B8B47B794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4262"/>
            <a:stretch/>
          </p:blipFill>
          <p:spPr bwMode="auto">
            <a:xfrm>
              <a:off x="5232671" y="5081228"/>
              <a:ext cx="1215737" cy="1165063"/>
            </a:xfrm>
            <a:prstGeom prst="rect">
              <a:avLst/>
            </a:prstGeom>
            <a:solidFill>
              <a:schemeClr val="accent2"/>
            </a:solidFill>
            <a:ln>
              <a:noFill/>
            </a:ln>
          </p:spPr>
        </p:pic>
        <p:sp>
          <p:nvSpPr>
            <p:cNvPr id="25" name="TextBox 24">
              <a:extLst>
                <a:ext uri="{FF2B5EF4-FFF2-40B4-BE49-F238E27FC236}">
                  <a16:creationId xmlns:a16="http://schemas.microsoft.com/office/drawing/2014/main" id="{EC2ABFC7-BEC9-2514-53D9-C94ABA1FD83C}"/>
                </a:ext>
              </a:extLst>
            </p:cNvPr>
            <p:cNvSpPr txBox="1"/>
            <p:nvPr/>
          </p:nvSpPr>
          <p:spPr>
            <a:xfrm>
              <a:off x="6185134" y="5052374"/>
              <a:ext cx="958595" cy="461665"/>
            </a:xfrm>
            <a:prstGeom prst="rect">
              <a:avLst/>
            </a:prstGeom>
            <a:noFill/>
          </p:spPr>
          <p:txBody>
            <a:bodyPr wrap="square" rtlCol="0">
              <a:spAutoFit/>
            </a:bodyPr>
            <a:lstStyle/>
            <a:p>
              <a:r>
                <a:rPr lang="en-US" sz="1200">
                  <a:solidFill>
                    <a:srgbClr val="002060"/>
                  </a:solidFill>
                </a:rPr>
                <a:t>Vessel’s Course</a:t>
              </a:r>
            </a:p>
          </p:txBody>
        </p:sp>
        <p:sp>
          <p:nvSpPr>
            <p:cNvPr id="27" name="TextBox 26">
              <a:extLst>
                <a:ext uri="{FF2B5EF4-FFF2-40B4-BE49-F238E27FC236}">
                  <a16:creationId xmlns:a16="http://schemas.microsoft.com/office/drawing/2014/main" id="{8FC26C9E-5C48-C6BB-3F3F-43C98849F182}"/>
                </a:ext>
              </a:extLst>
            </p:cNvPr>
            <p:cNvSpPr txBox="1"/>
            <p:nvPr/>
          </p:nvSpPr>
          <p:spPr>
            <a:xfrm>
              <a:off x="4566856" y="4947516"/>
              <a:ext cx="958595" cy="461665"/>
            </a:xfrm>
            <a:prstGeom prst="rect">
              <a:avLst/>
            </a:prstGeom>
            <a:noFill/>
          </p:spPr>
          <p:txBody>
            <a:bodyPr wrap="square" rtlCol="0">
              <a:spAutoFit/>
            </a:bodyPr>
            <a:lstStyle/>
            <a:p>
              <a:r>
                <a:rPr lang="en-US" sz="1200">
                  <a:solidFill>
                    <a:srgbClr val="002060"/>
                  </a:solidFill>
                </a:rPr>
                <a:t>Vessel’s Heading</a:t>
              </a:r>
            </a:p>
          </p:txBody>
        </p:sp>
      </p:grpSp>
      <p:sp>
        <p:nvSpPr>
          <p:cNvPr id="31" name="Arrow: Right 30">
            <a:extLst>
              <a:ext uri="{FF2B5EF4-FFF2-40B4-BE49-F238E27FC236}">
                <a16:creationId xmlns:a16="http://schemas.microsoft.com/office/drawing/2014/main" id="{D973FA3A-EFBA-A62D-1512-5BA75DC82798}"/>
              </a:ext>
            </a:extLst>
          </p:cNvPr>
          <p:cNvSpPr/>
          <p:nvPr/>
        </p:nvSpPr>
        <p:spPr>
          <a:xfrm>
            <a:off x="6928204" y="5363658"/>
            <a:ext cx="321886" cy="2898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85F0362-9CD0-42FB-3A1B-0247195E6C7D}"/>
              </a:ext>
            </a:extLst>
          </p:cNvPr>
          <p:cNvSpPr txBox="1"/>
          <p:nvPr/>
        </p:nvSpPr>
        <p:spPr>
          <a:xfrm>
            <a:off x="4300981" y="4165600"/>
            <a:ext cx="4829175" cy="338554"/>
          </a:xfrm>
          <a:prstGeom prst="rect">
            <a:avLst/>
          </a:prstGeom>
          <a:noFill/>
          <a:ln w="12700">
            <a:noFill/>
          </a:ln>
        </p:spPr>
        <p:txBody>
          <a:bodyPr wrap="square">
            <a:spAutoFit/>
          </a:bodyPr>
          <a:lstStyle/>
          <a:p>
            <a:r>
              <a:rPr lang="en-US" sz="1600" b="1" dirty="0"/>
              <a:t> Drift angle (</a:t>
            </a:r>
            <a:r>
              <a:rPr lang="el-GR" sz="1600" b="1" dirty="0"/>
              <a:t>φ</a:t>
            </a:r>
            <a:r>
              <a:rPr lang="en-US" sz="1600" b="1" dirty="0"/>
              <a:t>) = Course direction – Heading direction</a:t>
            </a:r>
            <a:endParaRPr lang="sv-SE" sz="1600" b="1" dirty="0"/>
          </a:p>
        </p:txBody>
      </p:sp>
      <p:sp>
        <p:nvSpPr>
          <p:cNvPr id="19" name="TextBox 18">
            <a:extLst>
              <a:ext uri="{FF2B5EF4-FFF2-40B4-BE49-F238E27FC236}">
                <a16:creationId xmlns:a16="http://schemas.microsoft.com/office/drawing/2014/main" id="{DB7B2C0A-4E95-0765-DBD8-DA0C99183F28}"/>
              </a:ext>
            </a:extLst>
          </p:cNvPr>
          <p:cNvSpPr txBox="1"/>
          <p:nvPr/>
        </p:nvSpPr>
        <p:spPr>
          <a:xfrm>
            <a:off x="7329340" y="5735994"/>
            <a:ext cx="1559865" cy="307777"/>
          </a:xfrm>
          <a:prstGeom prst="rect">
            <a:avLst/>
          </a:prstGeom>
          <a:noFill/>
        </p:spPr>
        <p:txBody>
          <a:bodyPr wrap="square">
            <a:spAutoFit/>
          </a:bodyPr>
          <a:lstStyle/>
          <a:p>
            <a:r>
              <a:rPr lang="el-GR" sz="1400" b="1" dirty="0"/>
              <a:t>φ </a:t>
            </a:r>
            <a:r>
              <a:rPr lang="en-US" sz="1400" b="1" dirty="0"/>
              <a:t>: Drift Angle </a:t>
            </a:r>
            <a:r>
              <a:rPr lang="en-US" sz="1400" dirty="0"/>
              <a:t>[9]</a:t>
            </a:r>
          </a:p>
        </p:txBody>
      </p:sp>
      <p:sp>
        <p:nvSpPr>
          <p:cNvPr id="12" name="TextBox 11">
            <a:extLst>
              <a:ext uri="{FF2B5EF4-FFF2-40B4-BE49-F238E27FC236}">
                <a16:creationId xmlns:a16="http://schemas.microsoft.com/office/drawing/2014/main" id="{109E1F2F-E333-5A7C-1633-7A647FF6F75C}"/>
              </a:ext>
            </a:extLst>
          </p:cNvPr>
          <p:cNvSpPr txBox="1"/>
          <p:nvPr/>
        </p:nvSpPr>
        <p:spPr>
          <a:xfrm>
            <a:off x="9251" y="6054090"/>
            <a:ext cx="9134749" cy="461665"/>
          </a:xfrm>
          <a:prstGeom prst="rect">
            <a:avLst/>
          </a:prstGeom>
          <a:noFill/>
        </p:spPr>
        <p:txBody>
          <a:bodyPr wrap="square">
            <a:spAutoFit/>
          </a:bodyPr>
          <a:lstStyle/>
          <a:p>
            <a:pPr algn="just"/>
            <a:r>
              <a:rPr lang="en-US" sz="1200" dirty="0"/>
              <a:t>[9] </a:t>
            </a:r>
            <a:r>
              <a:rPr lang="en-US" sz="1200" dirty="0" err="1"/>
              <a:t>Tsujimoto</a:t>
            </a:r>
            <a:r>
              <a:rPr lang="en-US" sz="1200" dirty="0"/>
              <a:t>, M., &amp; </a:t>
            </a:r>
            <a:r>
              <a:rPr lang="en-US" sz="1200" dirty="0" err="1"/>
              <a:t>Orihara</a:t>
            </a:r>
            <a:r>
              <a:rPr lang="en-US" sz="1200" dirty="0"/>
              <a:t>, H. (2019). Performance prediction of full-scale ship and analysis by means of on-board monitoring (Part 1 ship performance prediction in actual seas). </a:t>
            </a:r>
            <a:r>
              <a:rPr lang="en-US" sz="1200" i="1" dirty="0"/>
              <a:t>Journal of Marine Science and Technology</a:t>
            </a:r>
            <a:r>
              <a:rPr lang="en-US" sz="1200" dirty="0"/>
              <a:t>, </a:t>
            </a:r>
            <a:r>
              <a:rPr lang="en-US" sz="1200" i="1" dirty="0"/>
              <a:t>24</a:t>
            </a:r>
            <a:r>
              <a:rPr lang="en-US" sz="1200" dirty="0"/>
              <a:t>(1), 16-33.  </a:t>
            </a:r>
          </a:p>
        </p:txBody>
      </p:sp>
      <p:sp>
        <p:nvSpPr>
          <p:cNvPr id="5" name="TextBox 4">
            <a:extLst>
              <a:ext uri="{FF2B5EF4-FFF2-40B4-BE49-F238E27FC236}">
                <a16:creationId xmlns:a16="http://schemas.microsoft.com/office/drawing/2014/main" id="{26FA838E-4151-B836-541C-4F241B9E3751}"/>
              </a:ext>
            </a:extLst>
          </p:cNvPr>
          <p:cNvSpPr txBox="1"/>
          <p:nvPr/>
        </p:nvSpPr>
        <p:spPr>
          <a:xfrm>
            <a:off x="6615113" y="362430"/>
            <a:ext cx="2274092" cy="341632"/>
          </a:xfrm>
          <a:prstGeom prst="rect">
            <a:avLst/>
          </a:prstGeom>
          <a:solidFill>
            <a:schemeClr val="accent3">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Descriptive Analytics</a:t>
            </a:r>
          </a:p>
        </p:txBody>
      </p:sp>
      <p:sp>
        <p:nvSpPr>
          <p:cNvPr id="24" name="TextBox 23">
            <a:extLst>
              <a:ext uri="{FF2B5EF4-FFF2-40B4-BE49-F238E27FC236}">
                <a16:creationId xmlns:a16="http://schemas.microsoft.com/office/drawing/2014/main" id="{3905BD34-292A-0036-859F-85C5DA463378}"/>
              </a:ext>
            </a:extLst>
          </p:cNvPr>
          <p:cNvSpPr txBox="1"/>
          <p:nvPr/>
        </p:nvSpPr>
        <p:spPr>
          <a:xfrm>
            <a:off x="9251" y="1758758"/>
            <a:ext cx="997722" cy="646331"/>
          </a:xfrm>
          <a:prstGeom prst="rect">
            <a:avLst/>
          </a:prstGeom>
          <a:noFill/>
        </p:spPr>
        <p:txBody>
          <a:bodyPr wrap="square">
            <a:spAutoFit/>
          </a:bodyPr>
          <a:lstStyle/>
          <a:p>
            <a:pPr algn="ctr"/>
            <a:r>
              <a:rPr lang="en-US" dirty="0"/>
              <a:t>Head Wind</a:t>
            </a:r>
          </a:p>
        </p:txBody>
      </p:sp>
      <p:sp>
        <p:nvSpPr>
          <p:cNvPr id="26" name="TextBox 25">
            <a:extLst>
              <a:ext uri="{FF2B5EF4-FFF2-40B4-BE49-F238E27FC236}">
                <a16:creationId xmlns:a16="http://schemas.microsoft.com/office/drawing/2014/main" id="{CD250BD6-9B27-1392-E787-68CD5B85D721}"/>
              </a:ext>
            </a:extLst>
          </p:cNvPr>
          <p:cNvSpPr txBox="1"/>
          <p:nvPr/>
        </p:nvSpPr>
        <p:spPr>
          <a:xfrm>
            <a:off x="9251" y="4185858"/>
            <a:ext cx="997722" cy="646331"/>
          </a:xfrm>
          <a:prstGeom prst="rect">
            <a:avLst/>
          </a:prstGeom>
          <a:noFill/>
        </p:spPr>
        <p:txBody>
          <a:bodyPr wrap="square">
            <a:spAutoFit/>
          </a:bodyPr>
          <a:lstStyle/>
          <a:p>
            <a:pPr algn="ctr"/>
            <a:r>
              <a:rPr lang="en-US" dirty="0"/>
              <a:t>Tail Wind</a:t>
            </a:r>
          </a:p>
        </p:txBody>
      </p:sp>
      <p:sp>
        <p:nvSpPr>
          <p:cNvPr id="29" name="TextBox 28">
            <a:extLst>
              <a:ext uri="{FF2B5EF4-FFF2-40B4-BE49-F238E27FC236}">
                <a16:creationId xmlns:a16="http://schemas.microsoft.com/office/drawing/2014/main" id="{91F62607-5DA1-E5B7-4B59-C352EE812871}"/>
              </a:ext>
            </a:extLst>
          </p:cNvPr>
          <p:cNvSpPr txBox="1"/>
          <p:nvPr/>
        </p:nvSpPr>
        <p:spPr>
          <a:xfrm>
            <a:off x="0" y="903883"/>
            <a:ext cx="5933229" cy="369332"/>
          </a:xfrm>
          <a:prstGeom prst="rect">
            <a:avLst/>
          </a:prstGeom>
          <a:noFill/>
        </p:spPr>
        <p:txBody>
          <a:bodyPr wrap="square">
            <a:spAutoFit/>
          </a:bodyPr>
          <a:lstStyle/>
          <a:p>
            <a:pPr lvl="0"/>
            <a:r>
              <a:rPr lang="en-US" sz="1800" i="0" dirty="0">
                <a:solidFill>
                  <a:schemeClr val="tx1"/>
                </a:solidFill>
                <a:latin typeface="Times New Roman" panose="02020603050405020304" pitchFamily="18" charset="0"/>
                <a:ea typeface="Times New Roman" charset="0"/>
                <a:cs typeface="Times New Roman" panose="02020603050405020304" pitchFamily="18" charset="0"/>
              </a:rPr>
              <a:t>Spatial Analysis of the Vessel’s Routes </a:t>
            </a:r>
            <a:r>
              <a:rPr lang="en-US" dirty="0">
                <a:latin typeface="Times New Roman" panose="02020603050405020304" pitchFamily="18" charset="0"/>
                <a:ea typeface="Times New Roman" charset="0"/>
                <a:cs typeface="Times New Roman" panose="02020603050405020304" pitchFamily="18" charset="0"/>
              </a:rPr>
              <a:t>a</a:t>
            </a:r>
            <a:r>
              <a:rPr lang="en-US" sz="1800" i="0" dirty="0">
                <a:solidFill>
                  <a:schemeClr val="tx1"/>
                </a:solidFill>
                <a:latin typeface="Times New Roman" panose="02020603050405020304" pitchFamily="18" charset="0"/>
                <a:ea typeface="Times New Roman" charset="0"/>
                <a:cs typeface="Times New Roman" panose="02020603050405020304" pitchFamily="18" charset="0"/>
              </a:rPr>
              <a:t>nd Fuel Consumption</a:t>
            </a:r>
            <a:endParaRPr lang="en-US" sz="1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6504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16FB2E7-C1D6-79D2-0B06-92FF1D93F3F7}"/>
              </a:ext>
            </a:extLst>
          </p:cNvPr>
          <p:cNvSpPr txBox="1"/>
          <p:nvPr/>
        </p:nvSpPr>
        <p:spPr>
          <a:xfrm>
            <a:off x="785812" y="5232478"/>
            <a:ext cx="7248526"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Polar graph for the Vessel’s Course with wind and vessel speed and fuel rate</a:t>
            </a:r>
            <a:endParaRPr lang="en-US" dirty="0">
              <a:solidFill>
                <a:srgbClr val="FF0000"/>
              </a:solidFill>
            </a:endParaRPr>
          </a:p>
        </p:txBody>
      </p:sp>
      <p:sp>
        <p:nvSpPr>
          <p:cNvPr id="20" name="TextBox 19">
            <a:extLst>
              <a:ext uri="{FF2B5EF4-FFF2-40B4-BE49-F238E27FC236}">
                <a16:creationId xmlns:a16="http://schemas.microsoft.com/office/drawing/2014/main" id="{B193B9CF-DE08-7AEF-B91A-A9DFE8A427C6}"/>
              </a:ext>
            </a:extLst>
          </p:cNvPr>
          <p:cNvSpPr txBox="1"/>
          <p:nvPr/>
        </p:nvSpPr>
        <p:spPr>
          <a:xfrm>
            <a:off x="6214382" y="1614182"/>
            <a:ext cx="2309812" cy="369332"/>
          </a:xfrm>
          <a:prstGeom prst="rect">
            <a:avLst/>
          </a:prstGeom>
          <a:solidFill>
            <a:schemeClr val="bg1">
              <a:lumMod val="85000"/>
            </a:schemeClr>
          </a:solidFill>
        </p:spPr>
        <p:txBody>
          <a:bodyPr wrap="square">
            <a:spAutoFit/>
          </a:bodyPr>
          <a:lstStyle/>
          <a:p>
            <a:pPr algn="ctr"/>
            <a:r>
              <a:rPr lang="en-US" dirty="0">
                <a:latin typeface="Times New Roman" panose="02020603050405020304" pitchFamily="18" charset="0"/>
                <a:cs typeface="Times New Roman" panose="02020603050405020304" pitchFamily="18" charset="0"/>
              </a:rPr>
              <a:t>Circles=Vessel Speed</a:t>
            </a:r>
            <a:endParaRPr lang="en-US" dirty="0"/>
          </a:p>
        </p:txBody>
      </p:sp>
      <p:sp>
        <p:nvSpPr>
          <p:cNvPr id="5" name="TextBox 4">
            <a:extLst>
              <a:ext uri="{FF2B5EF4-FFF2-40B4-BE49-F238E27FC236}">
                <a16:creationId xmlns:a16="http://schemas.microsoft.com/office/drawing/2014/main" id="{9105AB6B-451B-0F20-33C8-28D4E8C27CE8}"/>
              </a:ext>
            </a:extLst>
          </p:cNvPr>
          <p:cNvSpPr txBox="1"/>
          <p:nvPr/>
        </p:nvSpPr>
        <p:spPr>
          <a:xfrm>
            <a:off x="399370" y="1614182"/>
            <a:ext cx="2247900" cy="369332"/>
          </a:xfrm>
          <a:prstGeom prst="rect">
            <a:avLst/>
          </a:prstGeom>
          <a:solidFill>
            <a:schemeClr val="bg1">
              <a:lumMod val="85000"/>
            </a:schemeClr>
          </a:solidFill>
        </p:spPr>
        <p:txBody>
          <a:bodyPr wrap="square">
            <a:spAutoFit/>
          </a:bodyPr>
          <a:lstStyle/>
          <a:p>
            <a:pPr algn="ctr"/>
            <a:r>
              <a:rPr lang="en-US" dirty="0">
                <a:latin typeface="Times New Roman" panose="02020603050405020304" pitchFamily="18" charset="0"/>
                <a:cs typeface="Times New Roman" panose="02020603050405020304" pitchFamily="18" charset="0"/>
              </a:rPr>
              <a:t>Circles=Wind Speed</a:t>
            </a:r>
            <a:endParaRPr lang="en-US" dirty="0"/>
          </a:p>
        </p:txBody>
      </p:sp>
      <p:pic>
        <p:nvPicPr>
          <p:cNvPr id="1026" name="Picture 2">
            <a:extLst>
              <a:ext uri="{FF2B5EF4-FFF2-40B4-BE49-F238E27FC236}">
                <a16:creationId xmlns:a16="http://schemas.microsoft.com/office/drawing/2014/main" id="{8315853A-A8E4-4CF1-A9C8-6322E0FE4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96" y="1727880"/>
            <a:ext cx="9096375" cy="33909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9C709CF-CF65-9F68-C382-47B589526833}"/>
              </a:ext>
            </a:extLst>
          </p:cNvPr>
          <p:cNvSpPr txBox="1"/>
          <p:nvPr/>
        </p:nvSpPr>
        <p:spPr>
          <a:xfrm>
            <a:off x="6615113" y="362430"/>
            <a:ext cx="2274092" cy="341632"/>
          </a:xfrm>
          <a:prstGeom prst="rect">
            <a:avLst/>
          </a:prstGeom>
          <a:solidFill>
            <a:schemeClr val="accent3">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Descriptive Analytics</a:t>
            </a:r>
          </a:p>
        </p:txBody>
      </p:sp>
      <p:sp>
        <p:nvSpPr>
          <p:cNvPr id="3" name="TextBox 2">
            <a:extLst>
              <a:ext uri="{FF2B5EF4-FFF2-40B4-BE49-F238E27FC236}">
                <a16:creationId xmlns:a16="http://schemas.microsoft.com/office/drawing/2014/main" id="{58965089-AA70-8BD5-CB47-FF50FBFA90FC}"/>
              </a:ext>
            </a:extLst>
          </p:cNvPr>
          <p:cNvSpPr txBox="1"/>
          <p:nvPr/>
        </p:nvSpPr>
        <p:spPr>
          <a:xfrm>
            <a:off x="0" y="903883"/>
            <a:ext cx="5933229" cy="369332"/>
          </a:xfrm>
          <a:prstGeom prst="rect">
            <a:avLst/>
          </a:prstGeom>
          <a:noFill/>
        </p:spPr>
        <p:txBody>
          <a:bodyPr wrap="square">
            <a:spAutoFit/>
          </a:bodyPr>
          <a:lstStyle/>
          <a:p>
            <a:pPr lvl="0"/>
            <a:r>
              <a:rPr lang="en-US" sz="1800" i="0" dirty="0">
                <a:solidFill>
                  <a:schemeClr val="tx1"/>
                </a:solidFill>
                <a:latin typeface="Times New Roman" panose="02020603050405020304" pitchFamily="18" charset="0"/>
                <a:ea typeface="Times New Roman" charset="0"/>
                <a:cs typeface="Times New Roman" panose="02020603050405020304" pitchFamily="18" charset="0"/>
              </a:rPr>
              <a:t>Spatial Analysis of the Vessel’s Routes </a:t>
            </a:r>
            <a:r>
              <a:rPr lang="en-US" dirty="0">
                <a:latin typeface="Times New Roman" panose="02020603050405020304" pitchFamily="18" charset="0"/>
                <a:ea typeface="Times New Roman" charset="0"/>
                <a:cs typeface="Times New Roman" panose="02020603050405020304" pitchFamily="18" charset="0"/>
              </a:rPr>
              <a:t>a</a:t>
            </a:r>
            <a:r>
              <a:rPr lang="en-US" sz="1800" i="0" dirty="0">
                <a:solidFill>
                  <a:schemeClr val="tx1"/>
                </a:solidFill>
                <a:latin typeface="Times New Roman" panose="02020603050405020304" pitchFamily="18" charset="0"/>
                <a:ea typeface="Times New Roman" charset="0"/>
                <a:cs typeface="Times New Roman" panose="02020603050405020304" pitchFamily="18" charset="0"/>
              </a:rPr>
              <a:t>nd Fuel Consumption</a:t>
            </a:r>
            <a:endParaRPr lang="en-US" sz="1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7534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C9D47B-447C-4E70-B38F-44AFDA3823FA}"/>
              </a:ext>
            </a:extLst>
          </p:cNvPr>
          <p:cNvGrpSpPr/>
          <p:nvPr/>
        </p:nvGrpSpPr>
        <p:grpSpPr>
          <a:xfrm>
            <a:off x="-100584" y="1484375"/>
            <a:ext cx="8741665" cy="2488800"/>
            <a:chOff x="0" y="110230"/>
            <a:chExt cx="4388129" cy="1118592"/>
          </a:xfrm>
        </p:grpSpPr>
        <p:pic>
          <p:nvPicPr>
            <p:cNvPr id="3" name="Picture 2">
              <a:extLst>
                <a:ext uri="{FF2B5EF4-FFF2-40B4-BE49-F238E27FC236}">
                  <a16:creationId xmlns:a16="http://schemas.microsoft.com/office/drawing/2014/main" id="{3ED5936A-5A7B-4C4F-9C0C-209383C0A047}"/>
                </a:ext>
              </a:extLst>
            </p:cNvPr>
            <p:cNvPicPr/>
            <p:nvPr/>
          </p:nvPicPr>
          <p:blipFill>
            <a:blip r:embed="rId2"/>
            <a:stretch>
              <a:fillRect/>
            </a:stretch>
          </p:blipFill>
          <p:spPr>
            <a:xfrm>
              <a:off x="0" y="110230"/>
              <a:ext cx="2444397" cy="1118592"/>
            </a:xfrm>
            <a:prstGeom prst="rect">
              <a:avLst/>
            </a:prstGeom>
          </p:spPr>
        </p:pic>
        <p:pic>
          <p:nvPicPr>
            <p:cNvPr id="4" name="Picture 3">
              <a:extLst>
                <a:ext uri="{FF2B5EF4-FFF2-40B4-BE49-F238E27FC236}">
                  <a16:creationId xmlns:a16="http://schemas.microsoft.com/office/drawing/2014/main" id="{ADFEDFDF-1290-439B-8D44-4FAB5D7BF52C}"/>
                </a:ext>
              </a:extLst>
            </p:cNvPr>
            <p:cNvPicPr/>
            <p:nvPr/>
          </p:nvPicPr>
          <p:blipFill>
            <a:blip r:embed="rId3"/>
            <a:stretch>
              <a:fillRect/>
            </a:stretch>
          </p:blipFill>
          <p:spPr>
            <a:xfrm>
              <a:off x="2642059" y="120206"/>
              <a:ext cx="1746070" cy="1108616"/>
            </a:xfrm>
            <a:prstGeom prst="rect">
              <a:avLst/>
            </a:prstGeom>
          </p:spPr>
        </p:pic>
      </p:grpSp>
      <p:sp>
        <p:nvSpPr>
          <p:cNvPr id="8" name="TextBox 7">
            <a:extLst>
              <a:ext uri="{FF2B5EF4-FFF2-40B4-BE49-F238E27FC236}">
                <a16:creationId xmlns:a16="http://schemas.microsoft.com/office/drawing/2014/main" id="{8F66FCA0-EB94-4558-9846-1FA4073B7373}"/>
              </a:ext>
            </a:extLst>
          </p:cNvPr>
          <p:cNvSpPr txBox="1"/>
          <p:nvPr/>
        </p:nvSpPr>
        <p:spPr>
          <a:xfrm>
            <a:off x="5686298" y="4023975"/>
            <a:ext cx="3278124" cy="830997"/>
          </a:xfrm>
          <a:prstGeom prst="rect">
            <a:avLst/>
          </a:prstGeom>
          <a:noFill/>
        </p:spPr>
        <p:txBody>
          <a:bodyPr wrap="square">
            <a:spAutoFit/>
          </a:bodyPr>
          <a:lstStyle/>
          <a:p>
            <a:pPr algn="l"/>
            <a:r>
              <a:rPr lang="en-US" sz="1600" b="0" i="0" u="none" strike="noStrike" baseline="0" dirty="0">
                <a:latin typeface="CMR8"/>
              </a:rPr>
              <a:t>(b) Polar Plot of Differences of Wind</a:t>
            </a:r>
          </a:p>
          <a:p>
            <a:pPr algn="l"/>
            <a:r>
              <a:rPr lang="en-US" sz="1600" b="0" i="0" u="none" strike="noStrike" baseline="0" dirty="0">
                <a:latin typeface="CMR8"/>
              </a:rPr>
              <a:t>and Vessel’s Directions with Fuel</a:t>
            </a:r>
          </a:p>
          <a:p>
            <a:pPr algn="l"/>
            <a:r>
              <a:rPr lang="sv-SE" sz="1600" b="0" i="0" u="none" strike="noStrike" baseline="0" dirty="0">
                <a:latin typeface="CMR8"/>
              </a:rPr>
              <a:t>Rate</a:t>
            </a:r>
            <a:endParaRPr lang="sv-SE" sz="1600" dirty="0"/>
          </a:p>
        </p:txBody>
      </p:sp>
      <p:sp>
        <p:nvSpPr>
          <p:cNvPr id="10" name="TextBox 9">
            <a:extLst>
              <a:ext uri="{FF2B5EF4-FFF2-40B4-BE49-F238E27FC236}">
                <a16:creationId xmlns:a16="http://schemas.microsoft.com/office/drawing/2014/main" id="{39739CE0-A5D2-43D0-B49A-0520BF05B27F}"/>
              </a:ext>
            </a:extLst>
          </p:cNvPr>
          <p:cNvSpPr txBox="1"/>
          <p:nvPr/>
        </p:nvSpPr>
        <p:spPr>
          <a:xfrm>
            <a:off x="302383" y="4077235"/>
            <a:ext cx="4860323" cy="584775"/>
          </a:xfrm>
          <a:prstGeom prst="rect">
            <a:avLst/>
          </a:prstGeom>
          <a:noFill/>
        </p:spPr>
        <p:txBody>
          <a:bodyPr wrap="square">
            <a:spAutoFit/>
          </a:bodyPr>
          <a:lstStyle/>
          <a:p>
            <a:pPr algn="l"/>
            <a:r>
              <a:rPr lang="en-US" sz="1600" b="0" i="0" u="none" strike="noStrike" baseline="0" dirty="0">
                <a:latin typeface="CMR8"/>
              </a:rPr>
              <a:t>(a) Color-bar Plot of the Speed Apparent vs. Differences</a:t>
            </a:r>
          </a:p>
          <a:p>
            <a:pPr algn="l"/>
            <a:r>
              <a:rPr lang="en-US" sz="1600" b="0" i="0" u="none" strike="noStrike" baseline="0" dirty="0">
                <a:latin typeface="CMR8"/>
              </a:rPr>
              <a:t>of Wind and Vessel’s Directions with Fuel Rate</a:t>
            </a:r>
            <a:endParaRPr lang="sv-SE" sz="1600" dirty="0"/>
          </a:p>
        </p:txBody>
      </p:sp>
      <p:sp>
        <p:nvSpPr>
          <p:cNvPr id="5" name="TextBox 4">
            <a:extLst>
              <a:ext uri="{FF2B5EF4-FFF2-40B4-BE49-F238E27FC236}">
                <a16:creationId xmlns:a16="http://schemas.microsoft.com/office/drawing/2014/main" id="{27248049-4DF4-1685-E125-FE96959DEF09}"/>
              </a:ext>
            </a:extLst>
          </p:cNvPr>
          <p:cNvSpPr txBox="1"/>
          <p:nvPr/>
        </p:nvSpPr>
        <p:spPr>
          <a:xfrm>
            <a:off x="6615113" y="362430"/>
            <a:ext cx="2274092" cy="341632"/>
          </a:xfrm>
          <a:prstGeom prst="rect">
            <a:avLst/>
          </a:prstGeom>
          <a:solidFill>
            <a:schemeClr val="accent3">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Descriptive Analytics</a:t>
            </a:r>
          </a:p>
        </p:txBody>
      </p:sp>
      <p:sp>
        <p:nvSpPr>
          <p:cNvPr id="7" name="TextBox 6">
            <a:extLst>
              <a:ext uri="{FF2B5EF4-FFF2-40B4-BE49-F238E27FC236}">
                <a16:creationId xmlns:a16="http://schemas.microsoft.com/office/drawing/2014/main" id="{B658608A-7082-FBE2-EB72-70AFFF3BAA47}"/>
              </a:ext>
            </a:extLst>
          </p:cNvPr>
          <p:cNvSpPr txBox="1"/>
          <p:nvPr/>
        </p:nvSpPr>
        <p:spPr>
          <a:xfrm>
            <a:off x="0" y="903883"/>
            <a:ext cx="5933229" cy="369332"/>
          </a:xfrm>
          <a:prstGeom prst="rect">
            <a:avLst/>
          </a:prstGeom>
          <a:noFill/>
        </p:spPr>
        <p:txBody>
          <a:bodyPr wrap="square">
            <a:spAutoFit/>
          </a:bodyPr>
          <a:lstStyle/>
          <a:p>
            <a:pPr lvl="0"/>
            <a:r>
              <a:rPr lang="en-US" sz="1800" i="0" dirty="0">
                <a:solidFill>
                  <a:schemeClr val="tx1"/>
                </a:solidFill>
                <a:latin typeface="Times New Roman" panose="02020603050405020304" pitchFamily="18" charset="0"/>
                <a:ea typeface="Times New Roman" charset="0"/>
                <a:cs typeface="Times New Roman" panose="02020603050405020304" pitchFamily="18" charset="0"/>
              </a:rPr>
              <a:t>Spatial Analysis of the Vessel’s Routes </a:t>
            </a:r>
            <a:r>
              <a:rPr lang="en-US" dirty="0">
                <a:latin typeface="Times New Roman" panose="02020603050405020304" pitchFamily="18" charset="0"/>
                <a:ea typeface="Times New Roman" charset="0"/>
                <a:cs typeface="Times New Roman" panose="02020603050405020304" pitchFamily="18" charset="0"/>
              </a:rPr>
              <a:t>a</a:t>
            </a:r>
            <a:r>
              <a:rPr lang="en-US" sz="1800" i="0" dirty="0">
                <a:solidFill>
                  <a:schemeClr val="tx1"/>
                </a:solidFill>
                <a:latin typeface="Times New Roman" panose="02020603050405020304" pitchFamily="18" charset="0"/>
                <a:ea typeface="Times New Roman" charset="0"/>
                <a:cs typeface="Times New Roman" panose="02020603050405020304" pitchFamily="18" charset="0"/>
              </a:rPr>
              <a:t>nd Fuel Consumption</a:t>
            </a:r>
            <a:endParaRPr lang="en-US" sz="1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057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E3BDEC9-B175-1D57-3B51-19B0FFEE7914}"/>
              </a:ext>
            </a:extLst>
          </p:cNvPr>
          <p:cNvGraphicFramePr>
            <a:graphicFrameLocks noGrp="1"/>
          </p:cNvGraphicFramePr>
          <p:nvPr/>
        </p:nvGraphicFramePr>
        <p:xfrm>
          <a:off x="134656" y="1425364"/>
          <a:ext cx="8874688" cy="2951626"/>
        </p:xfrm>
        <a:graphic>
          <a:graphicData uri="http://schemas.openxmlformats.org/drawingml/2006/table">
            <a:tbl>
              <a:tblPr>
                <a:tableStyleId>{F5AB1C69-6EDB-4FF4-983F-18BD219EF322}</a:tableStyleId>
              </a:tblPr>
              <a:tblGrid>
                <a:gridCol w="1248656">
                  <a:extLst>
                    <a:ext uri="{9D8B030D-6E8A-4147-A177-3AD203B41FA5}">
                      <a16:colId xmlns:a16="http://schemas.microsoft.com/office/drawing/2014/main" val="2949353398"/>
                    </a:ext>
                  </a:extLst>
                </a:gridCol>
                <a:gridCol w="953254">
                  <a:extLst>
                    <a:ext uri="{9D8B030D-6E8A-4147-A177-3AD203B41FA5}">
                      <a16:colId xmlns:a16="http://schemas.microsoft.com/office/drawing/2014/main" val="3264578007"/>
                    </a:ext>
                  </a:extLst>
                </a:gridCol>
                <a:gridCol w="953254">
                  <a:extLst>
                    <a:ext uri="{9D8B030D-6E8A-4147-A177-3AD203B41FA5}">
                      <a16:colId xmlns:a16="http://schemas.microsoft.com/office/drawing/2014/main" val="2419885556"/>
                    </a:ext>
                  </a:extLst>
                </a:gridCol>
                <a:gridCol w="953254">
                  <a:extLst>
                    <a:ext uri="{9D8B030D-6E8A-4147-A177-3AD203B41FA5}">
                      <a16:colId xmlns:a16="http://schemas.microsoft.com/office/drawing/2014/main" val="1279128025"/>
                    </a:ext>
                  </a:extLst>
                </a:gridCol>
                <a:gridCol w="953254">
                  <a:extLst>
                    <a:ext uri="{9D8B030D-6E8A-4147-A177-3AD203B41FA5}">
                      <a16:colId xmlns:a16="http://schemas.microsoft.com/office/drawing/2014/main" val="2422945989"/>
                    </a:ext>
                  </a:extLst>
                </a:gridCol>
                <a:gridCol w="953254">
                  <a:extLst>
                    <a:ext uri="{9D8B030D-6E8A-4147-A177-3AD203B41FA5}">
                      <a16:colId xmlns:a16="http://schemas.microsoft.com/office/drawing/2014/main" val="4212037020"/>
                    </a:ext>
                  </a:extLst>
                </a:gridCol>
                <a:gridCol w="953254">
                  <a:extLst>
                    <a:ext uri="{9D8B030D-6E8A-4147-A177-3AD203B41FA5}">
                      <a16:colId xmlns:a16="http://schemas.microsoft.com/office/drawing/2014/main" val="3075148160"/>
                    </a:ext>
                  </a:extLst>
                </a:gridCol>
                <a:gridCol w="953254">
                  <a:extLst>
                    <a:ext uri="{9D8B030D-6E8A-4147-A177-3AD203B41FA5}">
                      <a16:colId xmlns:a16="http://schemas.microsoft.com/office/drawing/2014/main" val="64353952"/>
                    </a:ext>
                  </a:extLst>
                </a:gridCol>
                <a:gridCol w="953254">
                  <a:extLst>
                    <a:ext uri="{9D8B030D-6E8A-4147-A177-3AD203B41FA5}">
                      <a16:colId xmlns:a16="http://schemas.microsoft.com/office/drawing/2014/main" val="1310753340"/>
                    </a:ext>
                  </a:extLst>
                </a:gridCol>
              </a:tblGrid>
              <a:tr h="404885">
                <a:tc>
                  <a:txBody>
                    <a:bodyPr/>
                    <a:lstStyle/>
                    <a:p>
                      <a:pPr algn="ctr" fontAlgn="t"/>
                      <a:r>
                        <a:rPr lang="en-US" sz="1400" u="none" strike="noStrike" dirty="0" err="1">
                          <a:effectLst/>
                        </a:rPr>
                        <a:t>Diff_WindCourse</a:t>
                      </a:r>
                      <a:endParaRPr lang="en-US" sz="1400" u="none" strike="noStrike" dirty="0">
                        <a:effectLst/>
                      </a:endParaRPr>
                    </a:p>
                    <a:p>
                      <a:pPr algn="ctr" fontAlgn="t"/>
                      <a:r>
                        <a:rPr lang="en-US" sz="1400" b="0" i="0" u="none" strike="noStrike" dirty="0">
                          <a:solidFill>
                            <a:srgbClr val="000000"/>
                          </a:solidFill>
                          <a:effectLst/>
                          <a:latin typeface="Calibri" panose="020F0502020204030204" pitchFamily="34" charset="0"/>
                        </a:rPr>
                        <a:t>Intervals</a:t>
                      </a:r>
                    </a:p>
                  </a:txBody>
                  <a:tcPr marL="2743" marR="2743" marT="27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600" u="none" strike="noStrike" dirty="0">
                          <a:effectLst/>
                        </a:rPr>
                        <a:t>count</a:t>
                      </a:r>
                      <a:endParaRPr lang="en-US" sz="1600" b="1" i="0" u="none" strike="noStrike" dirty="0">
                        <a:solidFill>
                          <a:srgbClr val="000000"/>
                        </a:solidFill>
                        <a:effectLst/>
                        <a:latin typeface="Calibri" panose="020F0502020204030204" pitchFamily="34" charset="0"/>
                      </a:endParaRPr>
                    </a:p>
                  </a:txBody>
                  <a:tcPr marL="2743" marR="2743" marT="27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600" u="none" strike="noStrike" dirty="0">
                          <a:effectLst/>
                        </a:rPr>
                        <a:t>fuel</a:t>
                      </a:r>
                    </a:p>
                    <a:p>
                      <a:pPr algn="ctr" fontAlgn="t"/>
                      <a:r>
                        <a:rPr lang="en-US" sz="1600" u="none" strike="noStrike" dirty="0">
                          <a:effectLst/>
                        </a:rPr>
                        <a:t>avg</a:t>
                      </a:r>
                      <a:endParaRPr lang="en-US" sz="1600" b="1" i="0" u="none" strike="noStrike" dirty="0">
                        <a:solidFill>
                          <a:srgbClr val="000000"/>
                        </a:solidFill>
                        <a:effectLst/>
                        <a:latin typeface="Calibri" panose="020F0502020204030204" pitchFamily="34" charset="0"/>
                      </a:endParaRPr>
                    </a:p>
                  </a:txBody>
                  <a:tcPr marL="2743" marR="2743" marT="27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600" u="none" strike="noStrike" dirty="0" err="1">
                          <a:effectLst/>
                        </a:rPr>
                        <a:t>sog</a:t>
                      </a:r>
                      <a:endParaRPr lang="en-US" sz="1600" u="none" strike="noStrike" dirty="0">
                        <a:effectLst/>
                      </a:endParaRPr>
                    </a:p>
                    <a:p>
                      <a:pPr algn="ctr" fontAlgn="t"/>
                      <a:r>
                        <a:rPr lang="en-US" sz="1600" u="none" strike="noStrike" dirty="0">
                          <a:effectLst/>
                        </a:rPr>
                        <a:t>avg</a:t>
                      </a:r>
                      <a:endParaRPr lang="en-US" sz="1600" b="1" i="0" u="none" strike="noStrike" dirty="0">
                        <a:solidFill>
                          <a:srgbClr val="000000"/>
                        </a:solidFill>
                        <a:effectLst/>
                        <a:latin typeface="Calibri" panose="020F0502020204030204" pitchFamily="34" charset="0"/>
                      </a:endParaRPr>
                    </a:p>
                  </a:txBody>
                  <a:tcPr marL="2743" marR="2743" marT="27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600" u="none" strike="noStrike" dirty="0" err="1">
                          <a:effectLst/>
                        </a:rPr>
                        <a:t>Sp_app</a:t>
                      </a:r>
                      <a:endParaRPr lang="en-US" sz="1600" u="none" strike="noStrike" dirty="0">
                        <a:effectLst/>
                      </a:endParaRPr>
                    </a:p>
                    <a:p>
                      <a:pPr algn="ctr" fontAlgn="t"/>
                      <a:r>
                        <a:rPr lang="en-US" sz="1600" u="none" strike="noStrike" dirty="0">
                          <a:effectLst/>
                        </a:rPr>
                        <a:t>avg</a:t>
                      </a:r>
                      <a:endParaRPr lang="en-US" sz="1600" b="1" i="0" u="none" strike="noStrike" dirty="0">
                        <a:solidFill>
                          <a:srgbClr val="000000"/>
                        </a:solidFill>
                        <a:effectLst/>
                        <a:latin typeface="Calibri" panose="020F0502020204030204" pitchFamily="34" charset="0"/>
                      </a:endParaRPr>
                    </a:p>
                  </a:txBody>
                  <a:tcPr marL="2743" marR="2743" marT="27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600" u="none" strike="noStrike" dirty="0" err="1">
                          <a:effectLst/>
                        </a:rPr>
                        <a:t>Diff_wncr</a:t>
                      </a:r>
                      <a:endParaRPr lang="en-US" sz="1600" u="none" strike="noStrike" dirty="0">
                        <a:effectLst/>
                      </a:endParaRPr>
                    </a:p>
                    <a:p>
                      <a:pPr algn="ctr" fontAlgn="t"/>
                      <a:r>
                        <a:rPr lang="en-US" sz="1600" u="none" strike="noStrike" dirty="0">
                          <a:effectLst/>
                        </a:rPr>
                        <a:t>avg</a:t>
                      </a:r>
                      <a:endParaRPr lang="en-US" sz="1600" b="1" i="0" u="none" strike="noStrike" dirty="0">
                        <a:solidFill>
                          <a:srgbClr val="000000"/>
                        </a:solidFill>
                        <a:effectLst/>
                        <a:latin typeface="Calibri" panose="020F0502020204030204" pitchFamily="34" charset="0"/>
                      </a:endParaRPr>
                    </a:p>
                  </a:txBody>
                  <a:tcPr marL="2743" marR="2743" marT="27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600" b="0" i="0" u="none" strike="noStrike" dirty="0" err="1">
                          <a:solidFill>
                            <a:srgbClr val="000000"/>
                          </a:solidFill>
                          <a:effectLst/>
                          <a:latin typeface="Calibri" panose="020F0502020204030204" pitchFamily="34" charset="0"/>
                        </a:rPr>
                        <a:t>Wind_sp</a:t>
                      </a:r>
                      <a:endParaRPr lang="en-US" sz="1600" b="0" i="0" u="none" strike="noStrike" dirty="0">
                        <a:solidFill>
                          <a:srgbClr val="000000"/>
                        </a:solidFill>
                        <a:effectLst/>
                        <a:latin typeface="Calibri" panose="020F0502020204030204" pitchFamily="34" charset="0"/>
                      </a:endParaRPr>
                    </a:p>
                    <a:p>
                      <a:pPr algn="ctr" fontAlgn="t"/>
                      <a:r>
                        <a:rPr lang="en-US" sz="1600" b="0" i="0" u="none" strike="noStrike" dirty="0">
                          <a:solidFill>
                            <a:srgbClr val="000000"/>
                          </a:solidFill>
                          <a:effectLst/>
                          <a:latin typeface="Calibri" panose="020F0502020204030204" pitchFamily="34" charset="0"/>
                        </a:rPr>
                        <a:t>avg</a:t>
                      </a: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600" b="0" i="0" u="none" strike="noStrike" dirty="0" err="1">
                          <a:solidFill>
                            <a:srgbClr val="000000"/>
                          </a:solidFill>
                          <a:effectLst/>
                          <a:latin typeface="Calibri" panose="020F0502020204030204" pitchFamily="34" charset="0"/>
                        </a:rPr>
                        <a:t>Wind_dr</a:t>
                      </a:r>
                      <a:endParaRPr lang="en-US" sz="1600" b="0" i="0" u="none" strike="noStrike" dirty="0">
                        <a:solidFill>
                          <a:srgbClr val="000000"/>
                        </a:solidFill>
                        <a:effectLst/>
                        <a:latin typeface="Calibri" panose="020F0502020204030204" pitchFamily="34" charset="0"/>
                      </a:endParaRPr>
                    </a:p>
                    <a:p>
                      <a:pPr algn="ctr" fontAlgn="t"/>
                      <a:r>
                        <a:rPr lang="en-US" sz="1600" b="0" i="0" u="none" strike="noStrike" dirty="0">
                          <a:solidFill>
                            <a:srgbClr val="000000"/>
                          </a:solidFill>
                          <a:effectLst/>
                          <a:latin typeface="Calibri" panose="020F0502020204030204" pitchFamily="34" charset="0"/>
                        </a:rPr>
                        <a:t>avg</a:t>
                      </a: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600" b="0" i="0" u="none" strike="noStrike" dirty="0">
                          <a:solidFill>
                            <a:srgbClr val="000000"/>
                          </a:solidFill>
                          <a:effectLst/>
                          <a:latin typeface="Calibri" panose="020F0502020204030204" pitchFamily="34" charset="0"/>
                        </a:rPr>
                        <a:t>Course</a:t>
                      </a:r>
                    </a:p>
                    <a:p>
                      <a:pPr algn="ctr" fontAlgn="t"/>
                      <a:r>
                        <a:rPr lang="en-US" sz="1600" b="0" i="0" u="none" strike="noStrike" dirty="0">
                          <a:solidFill>
                            <a:srgbClr val="000000"/>
                          </a:solidFill>
                          <a:effectLst/>
                          <a:latin typeface="Calibri" panose="020F0502020204030204" pitchFamily="34" charset="0"/>
                        </a:rPr>
                        <a:t>avg</a:t>
                      </a: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8720859"/>
                  </a:ext>
                </a:extLst>
              </a:tr>
              <a:tr h="307517">
                <a:tc>
                  <a:txBody>
                    <a:bodyPr/>
                    <a:lstStyle/>
                    <a:p>
                      <a:pPr algn="ctr" fontAlgn="t"/>
                      <a:r>
                        <a:rPr lang="en-US" sz="1400" u="none" strike="noStrike" dirty="0">
                          <a:effectLst/>
                        </a:rPr>
                        <a:t>(0, 90]</a:t>
                      </a:r>
                      <a:endParaRPr lang="en-US" sz="1400" b="1" i="0" u="none" strike="noStrike" dirty="0">
                        <a:solidFill>
                          <a:srgbClr val="000000"/>
                        </a:solidFill>
                        <a:effectLst/>
                        <a:latin typeface="Calibri" panose="020F0502020204030204" pitchFamily="34" charset="0"/>
                      </a:endParaRPr>
                    </a:p>
                  </a:txBody>
                  <a:tcPr marL="2743" marR="2743" marT="27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dirty="0">
                          <a:solidFill>
                            <a:srgbClr val="000000"/>
                          </a:solidFill>
                          <a:effectLst/>
                          <a:latin typeface="Calibri" panose="020F0502020204030204" pitchFamily="34" charset="0"/>
                        </a:rPr>
                        <a:t>8147300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dirty="0">
                          <a:solidFill>
                            <a:srgbClr val="000000"/>
                          </a:solidFill>
                          <a:effectLst/>
                          <a:latin typeface="Calibri" panose="020F0502020204030204" pitchFamily="34" charset="0"/>
                        </a:rPr>
                        <a:t>15.42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2.21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7.40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45.06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5.76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219.91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174.86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9503090"/>
                  </a:ext>
                </a:extLst>
              </a:tr>
              <a:tr h="307517">
                <a:tc>
                  <a:txBody>
                    <a:bodyPr/>
                    <a:lstStyle/>
                    <a:p>
                      <a:pPr algn="ctr" fontAlgn="t"/>
                      <a:r>
                        <a:rPr lang="en-US" sz="1400" u="none" strike="noStrike">
                          <a:effectLst/>
                        </a:rPr>
                        <a:t>(90, 180]</a:t>
                      </a:r>
                      <a:endParaRPr lang="en-US" sz="1400" b="1" i="0" u="none" strike="noStrike">
                        <a:solidFill>
                          <a:srgbClr val="000000"/>
                        </a:solidFill>
                        <a:effectLst/>
                        <a:latin typeface="Calibri" panose="020F0502020204030204" pitchFamily="34" charset="0"/>
                      </a:endParaRPr>
                    </a:p>
                  </a:txBody>
                  <a:tcPr marL="2743" marR="2743" marT="27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dirty="0">
                          <a:solidFill>
                            <a:srgbClr val="000000"/>
                          </a:solidFill>
                          <a:effectLst/>
                          <a:latin typeface="Calibri" panose="020F0502020204030204" pitchFamily="34" charset="0"/>
                        </a:rPr>
                        <a:t>7478087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15.23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dirty="0">
                          <a:solidFill>
                            <a:srgbClr val="000000"/>
                          </a:solidFill>
                          <a:effectLst/>
                          <a:latin typeface="Calibri" panose="020F0502020204030204" pitchFamily="34" charset="0"/>
                        </a:rPr>
                        <a:t>2.27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4.99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131.87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5.66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253.69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121.83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3147729"/>
                  </a:ext>
                </a:extLst>
              </a:tr>
              <a:tr h="307517">
                <a:tc>
                  <a:txBody>
                    <a:bodyPr/>
                    <a:lstStyle/>
                    <a:p>
                      <a:pPr algn="ctr" fontAlgn="t"/>
                      <a:r>
                        <a:rPr lang="en-US" sz="1400" u="none" strike="noStrike" dirty="0">
                          <a:effectLst/>
                        </a:rPr>
                        <a:t>(180, 270]</a:t>
                      </a:r>
                      <a:endParaRPr lang="en-US" sz="1400" b="1" i="0" u="none" strike="noStrike" dirty="0">
                        <a:solidFill>
                          <a:srgbClr val="000000"/>
                        </a:solidFill>
                        <a:effectLst/>
                        <a:latin typeface="Calibri" panose="020F0502020204030204" pitchFamily="34" charset="0"/>
                      </a:endParaRPr>
                    </a:p>
                  </a:txBody>
                  <a:tcPr marL="2743" marR="2743" marT="27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2573125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16.70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1.75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4.86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218.78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5.57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286.16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67.38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3805429"/>
                  </a:ext>
                </a:extLst>
              </a:tr>
              <a:tr h="307517">
                <a:tc>
                  <a:txBody>
                    <a:bodyPr/>
                    <a:lstStyle/>
                    <a:p>
                      <a:pPr algn="ctr" fontAlgn="t"/>
                      <a:r>
                        <a:rPr lang="en-US" sz="1400" u="none" strike="noStrike">
                          <a:effectLst/>
                        </a:rPr>
                        <a:t>(270, 360]</a:t>
                      </a:r>
                      <a:endParaRPr lang="en-US" sz="1400" b="1" i="0" u="none" strike="noStrike">
                        <a:solidFill>
                          <a:srgbClr val="000000"/>
                        </a:solidFill>
                        <a:effectLst/>
                        <a:latin typeface="Calibri" panose="020F0502020204030204" pitchFamily="34" charset="0"/>
                      </a:endParaRPr>
                    </a:p>
                  </a:txBody>
                  <a:tcPr marL="2743" marR="2743" marT="27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940072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18.55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1.86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dirty="0">
                          <a:solidFill>
                            <a:srgbClr val="000000"/>
                          </a:solidFill>
                          <a:effectLst/>
                          <a:latin typeface="Calibri" panose="020F0502020204030204" pitchFamily="34" charset="0"/>
                        </a:rPr>
                        <a:t>7.20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298.07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6.05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322.35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24.28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42582202"/>
                  </a:ext>
                </a:extLst>
              </a:tr>
              <a:tr h="307517">
                <a:tc>
                  <a:txBody>
                    <a:bodyPr/>
                    <a:lstStyle/>
                    <a:p>
                      <a:pPr algn="ctr" fontAlgn="t"/>
                      <a:r>
                        <a:rPr lang="en-US" sz="1400" u="none" strike="noStrike" dirty="0">
                          <a:effectLst/>
                        </a:rPr>
                        <a:t>[0, -90)</a:t>
                      </a:r>
                      <a:endParaRPr lang="en-US" sz="1400" b="1" i="0" u="none" strike="noStrike" dirty="0">
                        <a:solidFill>
                          <a:srgbClr val="000000"/>
                        </a:solidFill>
                        <a:effectLst/>
                        <a:latin typeface="Calibri" panose="020F0502020204030204" pitchFamily="34" charset="0"/>
                      </a:endParaRPr>
                    </a:p>
                  </a:txBody>
                  <a:tcPr marL="2743" marR="2743" marT="27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8452311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15.79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2.22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8.05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-41.39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6.27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188.71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230.10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4062339"/>
                  </a:ext>
                </a:extLst>
              </a:tr>
              <a:tr h="307517">
                <a:tc>
                  <a:txBody>
                    <a:bodyPr/>
                    <a:lstStyle/>
                    <a:p>
                      <a:pPr algn="ctr" fontAlgn="t"/>
                      <a:r>
                        <a:rPr lang="en-US" sz="1400" u="none" strike="noStrike" dirty="0">
                          <a:effectLst/>
                        </a:rPr>
                        <a:t>[-90, -180)</a:t>
                      </a:r>
                      <a:endParaRPr lang="en-US" sz="1400" b="1" i="0" u="none" strike="noStrike" dirty="0">
                        <a:solidFill>
                          <a:srgbClr val="000000"/>
                        </a:solidFill>
                        <a:effectLst/>
                        <a:latin typeface="Calibri" panose="020F0502020204030204" pitchFamily="34" charset="0"/>
                      </a:endParaRPr>
                    </a:p>
                  </a:txBody>
                  <a:tcPr marL="2743" marR="2743" marT="27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4080962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13.65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1.78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dirty="0">
                          <a:solidFill>
                            <a:srgbClr val="000000"/>
                          </a:solidFill>
                          <a:effectLst/>
                          <a:latin typeface="Calibri" panose="020F0502020204030204" pitchFamily="34" charset="0"/>
                        </a:rPr>
                        <a:t>-135.41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5.45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130.83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266.23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8506887"/>
                  </a:ext>
                </a:extLst>
              </a:tr>
              <a:tr h="307517">
                <a:tc>
                  <a:txBody>
                    <a:bodyPr/>
                    <a:lstStyle/>
                    <a:p>
                      <a:pPr algn="ctr" fontAlgn="t"/>
                      <a:r>
                        <a:rPr lang="en-US" sz="1400" u="none" strike="noStrike">
                          <a:effectLst/>
                        </a:rPr>
                        <a:t>[-180, -270)</a:t>
                      </a:r>
                      <a:endParaRPr lang="en-US" sz="1400" b="1" i="0" u="none" strike="noStrike">
                        <a:solidFill>
                          <a:srgbClr val="000000"/>
                        </a:solidFill>
                        <a:effectLst/>
                        <a:latin typeface="Calibri" panose="020F0502020204030204" pitchFamily="34" charset="0"/>
                      </a:endParaRPr>
                    </a:p>
                  </a:txBody>
                  <a:tcPr marL="2743" marR="2743" marT="27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3430024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13.69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2.36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-219.81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5.97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79.45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299.26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157467"/>
                  </a:ext>
                </a:extLst>
              </a:tr>
              <a:tr h="307517">
                <a:tc>
                  <a:txBody>
                    <a:bodyPr/>
                    <a:lstStyle/>
                    <a:p>
                      <a:pPr algn="ctr" fontAlgn="t"/>
                      <a:r>
                        <a:rPr lang="en-US" sz="1400" u="none" strike="noStrike" dirty="0">
                          <a:effectLst/>
                        </a:rPr>
                        <a:t>[-270, -360)</a:t>
                      </a:r>
                      <a:endParaRPr lang="en-US" sz="1400" b="1" i="0" u="none" strike="noStrike" dirty="0">
                        <a:solidFill>
                          <a:srgbClr val="000000"/>
                        </a:solidFill>
                        <a:effectLst/>
                        <a:latin typeface="Calibri" panose="020F0502020204030204" pitchFamily="34" charset="0"/>
                      </a:endParaRPr>
                    </a:p>
                  </a:txBody>
                  <a:tcPr marL="2743" marR="2743" marT="27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dirty="0">
                          <a:solidFill>
                            <a:srgbClr val="000000"/>
                          </a:solidFill>
                          <a:effectLst/>
                          <a:latin typeface="Calibri" panose="020F0502020204030204" pitchFamily="34" charset="0"/>
                        </a:rPr>
                        <a:t>1479646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15.22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2.58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dirty="0">
                          <a:solidFill>
                            <a:srgbClr val="000000"/>
                          </a:solidFill>
                          <a:effectLst/>
                          <a:latin typeface="Calibri" panose="020F0502020204030204" pitchFamily="34" charset="0"/>
                        </a:rPr>
                        <a:t>8.35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-300.98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6.74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a:solidFill>
                            <a:srgbClr val="000000"/>
                          </a:solidFill>
                          <a:effectLst/>
                          <a:latin typeface="Calibri" panose="020F0502020204030204" pitchFamily="34" charset="0"/>
                        </a:rPr>
                        <a:t>35.80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sv-SE" sz="1600" b="0" i="0" u="none" strike="noStrike" dirty="0">
                          <a:solidFill>
                            <a:srgbClr val="000000"/>
                          </a:solidFill>
                          <a:effectLst/>
                          <a:latin typeface="Calibri" panose="020F0502020204030204" pitchFamily="34" charset="0"/>
                        </a:rPr>
                        <a:t>336.78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20322376"/>
                  </a:ext>
                </a:extLst>
              </a:tr>
            </a:tbl>
          </a:graphicData>
        </a:graphic>
      </p:graphicFrame>
      <p:pic>
        <p:nvPicPr>
          <p:cNvPr id="3" name="Picture 2">
            <a:extLst>
              <a:ext uri="{FF2B5EF4-FFF2-40B4-BE49-F238E27FC236}">
                <a16:creationId xmlns:a16="http://schemas.microsoft.com/office/drawing/2014/main" id="{BC53297E-E273-4811-953B-182277C89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4408200"/>
            <a:ext cx="5863828" cy="211749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DD4D5D0-81AF-5D69-1B4F-CBEA6ABBE24D}"/>
              </a:ext>
            </a:extLst>
          </p:cNvPr>
          <p:cNvSpPr txBox="1"/>
          <p:nvPr/>
        </p:nvSpPr>
        <p:spPr>
          <a:xfrm>
            <a:off x="6615113" y="362430"/>
            <a:ext cx="2274092" cy="341632"/>
          </a:xfrm>
          <a:prstGeom prst="rect">
            <a:avLst/>
          </a:prstGeom>
          <a:solidFill>
            <a:schemeClr val="accent3">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Descriptive Analytics</a:t>
            </a:r>
          </a:p>
        </p:txBody>
      </p:sp>
      <p:sp>
        <p:nvSpPr>
          <p:cNvPr id="10" name="TextBox 9">
            <a:extLst>
              <a:ext uri="{FF2B5EF4-FFF2-40B4-BE49-F238E27FC236}">
                <a16:creationId xmlns:a16="http://schemas.microsoft.com/office/drawing/2014/main" id="{A73AF6F0-E115-E952-1FDA-C433099DFA7D}"/>
              </a:ext>
            </a:extLst>
          </p:cNvPr>
          <p:cNvSpPr txBox="1"/>
          <p:nvPr/>
        </p:nvSpPr>
        <p:spPr>
          <a:xfrm>
            <a:off x="0" y="903883"/>
            <a:ext cx="5933229" cy="369332"/>
          </a:xfrm>
          <a:prstGeom prst="rect">
            <a:avLst/>
          </a:prstGeom>
          <a:noFill/>
        </p:spPr>
        <p:txBody>
          <a:bodyPr wrap="square">
            <a:spAutoFit/>
          </a:bodyPr>
          <a:lstStyle/>
          <a:p>
            <a:pPr lvl="0"/>
            <a:r>
              <a:rPr lang="en-US" sz="1800" i="0" dirty="0">
                <a:solidFill>
                  <a:schemeClr val="tx1"/>
                </a:solidFill>
                <a:latin typeface="Times New Roman" panose="02020603050405020304" pitchFamily="18" charset="0"/>
                <a:ea typeface="Times New Roman" charset="0"/>
                <a:cs typeface="Times New Roman" panose="02020603050405020304" pitchFamily="18" charset="0"/>
              </a:rPr>
              <a:t>Spatial Analysis of the Vessel’s Routes </a:t>
            </a:r>
            <a:r>
              <a:rPr lang="en-US" dirty="0">
                <a:latin typeface="Times New Roman" panose="02020603050405020304" pitchFamily="18" charset="0"/>
                <a:ea typeface="Times New Roman" charset="0"/>
                <a:cs typeface="Times New Roman" panose="02020603050405020304" pitchFamily="18" charset="0"/>
              </a:rPr>
              <a:t>a</a:t>
            </a:r>
            <a:r>
              <a:rPr lang="en-US" sz="1800" i="0" dirty="0">
                <a:solidFill>
                  <a:schemeClr val="tx1"/>
                </a:solidFill>
                <a:latin typeface="Times New Roman" panose="02020603050405020304" pitchFamily="18" charset="0"/>
                <a:ea typeface="Times New Roman" charset="0"/>
                <a:cs typeface="Times New Roman" panose="02020603050405020304" pitchFamily="18" charset="0"/>
              </a:rPr>
              <a:t>nd Fuel Consumption</a:t>
            </a:r>
            <a:endParaRPr lang="en-US" sz="1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333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B607C0-D4F8-8383-5EC5-D6AE4A106C23}"/>
              </a:ext>
            </a:extLst>
          </p:cNvPr>
          <p:cNvSpPr txBox="1"/>
          <p:nvPr/>
        </p:nvSpPr>
        <p:spPr>
          <a:xfrm>
            <a:off x="5154385" y="6153647"/>
            <a:ext cx="3897086" cy="30777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latin typeface="Arial Unicode MS" panose="020B0604020202020204" pitchFamily="34" charset="-128"/>
              </a:rPr>
              <a:t>Southeast section of routes, </a:t>
            </a:r>
            <a:r>
              <a:rPr kumimoji="0" lang="en-US" altLang="en-US" sz="1400" b="0" i="0" u="none" strike="noStrike" cap="none" normalizeH="0" baseline="0" dirty="0">
                <a:ln>
                  <a:noFill/>
                </a:ln>
                <a:solidFill>
                  <a:schemeClr val="tx1"/>
                </a:solidFill>
                <a:effectLst/>
                <a:latin typeface="Arial Unicode MS" panose="020B0604020202020204" pitchFamily="34" charset="-128"/>
              </a:rPr>
              <a:t> March-April 2020 </a:t>
            </a:r>
          </a:p>
        </p:txBody>
      </p:sp>
      <p:sp>
        <p:nvSpPr>
          <p:cNvPr id="4" name="TextBox 3">
            <a:extLst>
              <a:ext uri="{FF2B5EF4-FFF2-40B4-BE49-F238E27FC236}">
                <a16:creationId xmlns:a16="http://schemas.microsoft.com/office/drawing/2014/main" id="{479CCDDD-97C0-F5A5-5D6B-8266C94E8F68}"/>
              </a:ext>
            </a:extLst>
          </p:cNvPr>
          <p:cNvSpPr txBox="1"/>
          <p:nvPr/>
        </p:nvSpPr>
        <p:spPr>
          <a:xfrm>
            <a:off x="5094513" y="3644339"/>
            <a:ext cx="3788229" cy="30777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latin typeface="Arial Unicode MS" panose="020B0604020202020204" pitchFamily="34" charset="-128"/>
              </a:rPr>
              <a:t>Northwest section of routes, </a:t>
            </a:r>
            <a:r>
              <a:rPr kumimoji="0" lang="en-US" altLang="en-US" sz="1400" b="0" i="0" u="none" strike="noStrike" cap="none" normalizeH="0" baseline="0" dirty="0">
                <a:ln>
                  <a:noFill/>
                </a:ln>
                <a:solidFill>
                  <a:schemeClr val="tx1"/>
                </a:solidFill>
                <a:effectLst/>
                <a:latin typeface="Arial Unicode MS" panose="020B0604020202020204" pitchFamily="34" charset="-128"/>
              </a:rPr>
              <a:t>March-April 2020</a:t>
            </a:r>
          </a:p>
        </p:txBody>
      </p:sp>
      <p:pic>
        <p:nvPicPr>
          <p:cNvPr id="5" name="Picture 4">
            <a:extLst>
              <a:ext uri="{FF2B5EF4-FFF2-40B4-BE49-F238E27FC236}">
                <a16:creationId xmlns:a16="http://schemas.microsoft.com/office/drawing/2014/main" id="{3DF800C3-98CB-AD8B-7E80-6ADD1345AE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33229" y="1410104"/>
            <a:ext cx="2154857" cy="2154857"/>
          </a:xfrm>
          <a:prstGeom prst="rect">
            <a:avLst/>
          </a:prstGeom>
          <a:ln>
            <a:solidFill>
              <a:srgbClr val="FF0000"/>
            </a:solidFill>
          </a:ln>
        </p:spPr>
      </p:pic>
      <p:pic>
        <p:nvPicPr>
          <p:cNvPr id="7" name="Picture 6">
            <a:extLst>
              <a:ext uri="{FF2B5EF4-FFF2-40B4-BE49-F238E27FC236}">
                <a16:creationId xmlns:a16="http://schemas.microsoft.com/office/drawing/2014/main" id="{B76B1BAB-8375-9295-7D23-3465786FB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4999" y="3984174"/>
            <a:ext cx="2154857" cy="2154857"/>
          </a:xfrm>
          <a:prstGeom prst="rect">
            <a:avLst/>
          </a:prstGeom>
          <a:ln>
            <a:solidFill>
              <a:srgbClr val="3333FF"/>
            </a:solidFill>
          </a:ln>
        </p:spPr>
      </p:pic>
      <p:grpSp>
        <p:nvGrpSpPr>
          <p:cNvPr id="14" name="Group 13">
            <a:extLst>
              <a:ext uri="{FF2B5EF4-FFF2-40B4-BE49-F238E27FC236}">
                <a16:creationId xmlns:a16="http://schemas.microsoft.com/office/drawing/2014/main" id="{40FF24F5-ED97-077B-9A06-0B00D11A2AB1}"/>
              </a:ext>
            </a:extLst>
          </p:cNvPr>
          <p:cNvGrpSpPr/>
          <p:nvPr/>
        </p:nvGrpSpPr>
        <p:grpSpPr>
          <a:xfrm>
            <a:off x="59871" y="1366560"/>
            <a:ext cx="4800600" cy="4859811"/>
            <a:chOff x="-1567543" y="1748423"/>
            <a:chExt cx="4669972" cy="4636799"/>
          </a:xfrm>
        </p:grpSpPr>
        <p:grpSp>
          <p:nvGrpSpPr>
            <p:cNvPr id="11" name="Group 10">
              <a:extLst>
                <a:ext uri="{FF2B5EF4-FFF2-40B4-BE49-F238E27FC236}">
                  <a16:creationId xmlns:a16="http://schemas.microsoft.com/office/drawing/2014/main" id="{0B1FD499-213A-3B0D-BAA0-1317CFA1071E}"/>
                </a:ext>
              </a:extLst>
            </p:cNvPr>
            <p:cNvGrpSpPr/>
            <p:nvPr/>
          </p:nvGrpSpPr>
          <p:grpSpPr>
            <a:xfrm>
              <a:off x="-1567543" y="1748423"/>
              <a:ext cx="4669972" cy="4636799"/>
              <a:chOff x="302434" y="1535240"/>
              <a:chExt cx="4269566" cy="4269566"/>
            </a:xfrm>
          </p:grpSpPr>
          <p:pic>
            <p:nvPicPr>
              <p:cNvPr id="17" name="Picture 16">
                <a:extLst>
                  <a:ext uri="{FF2B5EF4-FFF2-40B4-BE49-F238E27FC236}">
                    <a16:creationId xmlns:a16="http://schemas.microsoft.com/office/drawing/2014/main" id="{9B583C7F-FB85-999C-9E6E-BB37D18E8B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434" y="1535240"/>
                <a:ext cx="4269566" cy="4269566"/>
              </a:xfrm>
              <a:prstGeom prst="rect">
                <a:avLst/>
              </a:prstGeom>
            </p:spPr>
          </p:pic>
          <p:sp>
            <p:nvSpPr>
              <p:cNvPr id="8" name="Rectangle 7">
                <a:extLst>
                  <a:ext uri="{FF2B5EF4-FFF2-40B4-BE49-F238E27FC236}">
                    <a16:creationId xmlns:a16="http://schemas.microsoft.com/office/drawing/2014/main" id="{1A96F5F4-72EB-BA52-E1CB-0C1939BADCD0}"/>
                  </a:ext>
                </a:extLst>
              </p:cNvPr>
              <p:cNvSpPr/>
              <p:nvPr/>
            </p:nvSpPr>
            <p:spPr>
              <a:xfrm>
                <a:off x="1409700" y="1894114"/>
                <a:ext cx="1094014" cy="89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80DB9F8-9C20-E173-26EE-9DAFD9C2CDE4}"/>
                  </a:ext>
                </a:extLst>
              </p:cNvPr>
              <p:cNvSpPr/>
              <p:nvPr/>
            </p:nvSpPr>
            <p:spPr>
              <a:xfrm>
                <a:off x="2667080" y="2982687"/>
                <a:ext cx="1094014" cy="1850570"/>
              </a:xfrm>
              <a:prstGeom prst="rect">
                <a:avLst/>
              </a:prstGeom>
              <a:no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492ABF59-F4BC-BAEA-58A3-B4ABE86E1A6C}"/>
                </a:ext>
              </a:extLst>
            </p:cNvPr>
            <p:cNvSpPr txBox="1"/>
            <p:nvPr/>
          </p:nvSpPr>
          <p:spPr>
            <a:xfrm rot="16200000">
              <a:off x="799354" y="3868451"/>
              <a:ext cx="4250872" cy="276999"/>
            </a:xfrm>
            <a:prstGeom prst="rect">
              <a:avLst/>
            </a:prstGeom>
            <a:noFill/>
          </p:spPr>
          <p:txBody>
            <a:bodyPr wrap="square">
              <a:spAutoFit/>
            </a:bodyPr>
            <a:lstStyle/>
            <a:p>
              <a:pPr lvl="0" algn="ctr"/>
              <a:r>
                <a:rPr lang="en-US" sz="1200" i="0" dirty="0">
                  <a:solidFill>
                    <a:schemeClr val="tx1"/>
                  </a:solidFill>
                  <a:latin typeface="Times New Roman" panose="02020603050405020304" pitchFamily="18" charset="0"/>
                  <a:ea typeface="Times New Roman" charset="0"/>
                  <a:cs typeface="Times New Roman" panose="02020603050405020304" pitchFamily="18" charset="0"/>
                </a:rPr>
                <a:t>Fuel Rate (L/H)</a:t>
              </a:r>
              <a:endParaRPr lang="en-US" sz="1200" b="1" dirty="0">
                <a:solidFill>
                  <a:schemeClr val="tx1"/>
                </a:solidFill>
                <a:latin typeface="Times New Roman" panose="02020603050405020304" pitchFamily="18" charset="0"/>
                <a:cs typeface="Times New Roman" panose="02020603050405020304" pitchFamily="18" charset="0"/>
              </a:endParaRPr>
            </a:p>
          </p:txBody>
        </p:sp>
      </p:grpSp>
      <p:sp>
        <p:nvSpPr>
          <p:cNvPr id="15" name="TextBox 14">
            <a:extLst>
              <a:ext uri="{FF2B5EF4-FFF2-40B4-BE49-F238E27FC236}">
                <a16:creationId xmlns:a16="http://schemas.microsoft.com/office/drawing/2014/main" id="{FCAC3FF0-4E49-2FCC-161A-26311EEA78AD}"/>
              </a:ext>
            </a:extLst>
          </p:cNvPr>
          <p:cNvSpPr txBox="1"/>
          <p:nvPr/>
        </p:nvSpPr>
        <p:spPr>
          <a:xfrm>
            <a:off x="6615113" y="362430"/>
            <a:ext cx="2274092" cy="341632"/>
          </a:xfrm>
          <a:prstGeom prst="rect">
            <a:avLst/>
          </a:prstGeom>
          <a:solidFill>
            <a:schemeClr val="accent3">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Descriptive Analytics</a:t>
            </a:r>
          </a:p>
        </p:txBody>
      </p:sp>
      <p:sp>
        <p:nvSpPr>
          <p:cNvPr id="16" name="TextBox 15">
            <a:extLst>
              <a:ext uri="{FF2B5EF4-FFF2-40B4-BE49-F238E27FC236}">
                <a16:creationId xmlns:a16="http://schemas.microsoft.com/office/drawing/2014/main" id="{5B02794D-B49C-5318-C335-FDFD4C39D506}"/>
              </a:ext>
            </a:extLst>
          </p:cNvPr>
          <p:cNvSpPr txBox="1"/>
          <p:nvPr/>
        </p:nvSpPr>
        <p:spPr>
          <a:xfrm>
            <a:off x="0" y="903883"/>
            <a:ext cx="5933229" cy="369332"/>
          </a:xfrm>
          <a:prstGeom prst="rect">
            <a:avLst/>
          </a:prstGeom>
          <a:noFill/>
        </p:spPr>
        <p:txBody>
          <a:bodyPr wrap="square">
            <a:spAutoFit/>
          </a:bodyPr>
          <a:lstStyle/>
          <a:p>
            <a:pPr lvl="0"/>
            <a:r>
              <a:rPr lang="en-US" sz="1800" i="0" dirty="0">
                <a:solidFill>
                  <a:schemeClr val="tx1"/>
                </a:solidFill>
                <a:latin typeface="Times New Roman" panose="02020603050405020304" pitchFamily="18" charset="0"/>
                <a:ea typeface="Times New Roman" charset="0"/>
                <a:cs typeface="Times New Roman" panose="02020603050405020304" pitchFamily="18" charset="0"/>
              </a:rPr>
              <a:t>Spatial Analysis of the Vessel’s Routes </a:t>
            </a:r>
            <a:r>
              <a:rPr lang="en-US" dirty="0">
                <a:latin typeface="Times New Roman" panose="02020603050405020304" pitchFamily="18" charset="0"/>
                <a:ea typeface="Times New Roman" charset="0"/>
                <a:cs typeface="Times New Roman" panose="02020603050405020304" pitchFamily="18" charset="0"/>
              </a:rPr>
              <a:t>a</a:t>
            </a:r>
            <a:r>
              <a:rPr lang="en-US" sz="1800" i="0" dirty="0">
                <a:solidFill>
                  <a:schemeClr val="tx1"/>
                </a:solidFill>
                <a:latin typeface="Times New Roman" panose="02020603050405020304" pitchFamily="18" charset="0"/>
                <a:ea typeface="Times New Roman" charset="0"/>
                <a:cs typeface="Times New Roman" panose="02020603050405020304" pitchFamily="18" charset="0"/>
              </a:rPr>
              <a:t>nd Fuel Consumption</a:t>
            </a:r>
            <a:endParaRPr lang="en-US" sz="1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4085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1159D4-9A1E-4ED8-AE59-3FCEAC854F52}"/>
              </a:ext>
            </a:extLst>
          </p:cNvPr>
          <p:cNvSpPr txBox="1"/>
          <p:nvPr/>
        </p:nvSpPr>
        <p:spPr>
          <a:xfrm>
            <a:off x="6251696" y="1114113"/>
            <a:ext cx="2837706" cy="369332"/>
          </a:xfrm>
          <a:prstGeom prst="rect">
            <a:avLst/>
          </a:prstGeom>
          <a:solidFill>
            <a:schemeClr val="bg2"/>
          </a:solidFill>
        </p:spPr>
        <p:txBody>
          <a:bodyPr wrap="square">
            <a:spAutoFit/>
          </a:bodyPr>
          <a:lstStyle/>
          <a:p>
            <a:r>
              <a:rPr lang="en-US" dirty="0"/>
              <a:t>Routes from South to North</a:t>
            </a:r>
          </a:p>
        </p:txBody>
      </p:sp>
      <p:graphicFrame>
        <p:nvGraphicFramePr>
          <p:cNvPr id="5" name="Table 4">
            <a:extLst>
              <a:ext uri="{FF2B5EF4-FFF2-40B4-BE49-F238E27FC236}">
                <a16:creationId xmlns:a16="http://schemas.microsoft.com/office/drawing/2014/main" id="{5AFD4AE8-50B1-4111-F89F-16CDDFB65B41}"/>
              </a:ext>
            </a:extLst>
          </p:cNvPr>
          <p:cNvGraphicFramePr>
            <a:graphicFrameLocks noGrp="1"/>
          </p:cNvGraphicFramePr>
          <p:nvPr/>
        </p:nvGraphicFramePr>
        <p:xfrm>
          <a:off x="179512" y="1591279"/>
          <a:ext cx="6126782" cy="1125698"/>
        </p:xfrm>
        <a:graphic>
          <a:graphicData uri="http://schemas.openxmlformats.org/drawingml/2006/table">
            <a:tbl>
              <a:tblPr>
                <a:tableStyleId>{5C22544A-7EE6-4342-B048-85BDC9FD1C3A}</a:tableStyleId>
              </a:tblPr>
              <a:tblGrid>
                <a:gridCol w="914400">
                  <a:extLst>
                    <a:ext uri="{9D8B030D-6E8A-4147-A177-3AD203B41FA5}">
                      <a16:colId xmlns:a16="http://schemas.microsoft.com/office/drawing/2014/main" val="1452407127"/>
                    </a:ext>
                  </a:extLst>
                </a:gridCol>
                <a:gridCol w="695324">
                  <a:extLst>
                    <a:ext uri="{9D8B030D-6E8A-4147-A177-3AD203B41FA5}">
                      <a16:colId xmlns:a16="http://schemas.microsoft.com/office/drawing/2014/main" val="2202888860"/>
                    </a:ext>
                  </a:extLst>
                </a:gridCol>
                <a:gridCol w="695324">
                  <a:extLst>
                    <a:ext uri="{9D8B030D-6E8A-4147-A177-3AD203B41FA5}">
                      <a16:colId xmlns:a16="http://schemas.microsoft.com/office/drawing/2014/main" val="475446082"/>
                    </a:ext>
                  </a:extLst>
                </a:gridCol>
                <a:gridCol w="695324">
                  <a:extLst>
                    <a:ext uri="{9D8B030D-6E8A-4147-A177-3AD203B41FA5}">
                      <a16:colId xmlns:a16="http://schemas.microsoft.com/office/drawing/2014/main" val="3482252966"/>
                    </a:ext>
                  </a:extLst>
                </a:gridCol>
                <a:gridCol w="695324">
                  <a:extLst>
                    <a:ext uri="{9D8B030D-6E8A-4147-A177-3AD203B41FA5}">
                      <a16:colId xmlns:a16="http://schemas.microsoft.com/office/drawing/2014/main" val="2987080233"/>
                    </a:ext>
                  </a:extLst>
                </a:gridCol>
                <a:gridCol w="695324">
                  <a:extLst>
                    <a:ext uri="{9D8B030D-6E8A-4147-A177-3AD203B41FA5}">
                      <a16:colId xmlns:a16="http://schemas.microsoft.com/office/drawing/2014/main" val="901060409"/>
                    </a:ext>
                  </a:extLst>
                </a:gridCol>
                <a:gridCol w="914400">
                  <a:extLst>
                    <a:ext uri="{9D8B030D-6E8A-4147-A177-3AD203B41FA5}">
                      <a16:colId xmlns:a16="http://schemas.microsoft.com/office/drawing/2014/main" val="1965470424"/>
                    </a:ext>
                  </a:extLst>
                </a:gridCol>
                <a:gridCol w="821362">
                  <a:extLst>
                    <a:ext uri="{9D8B030D-6E8A-4147-A177-3AD203B41FA5}">
                      <a16:colId xmlns:a16="http://schemas.microsoft.com/office/drawing/2014/main" val="769204789"/>
                    </a:ext>
                  </a:extLst>
                </a:gridCol>
              </a:tblGrid>
              <a:tr h="160125">
                <a:tc>
                  <a:txBody>
                    <a:bodyPr/>
                    <a:lstStyle/>
                    <a:p>
                      <a:pPr algn="l" fontAlgn="b"/>
                      <a:endParaRPr lang="en-US" sz="1100" b="0" i="0" u="none" strike="noStrike" dirty="0">
                        <a:solidFill>
                          <a:srgbClr val="000000"/>
                        </a:solidFill>
                        <a:effectLst/>
                        <a:latin typeface="Calibri" panose="020F0502020204030204" pitchFamily="34" charset="0"/>
                      </a:endParaRP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a:effectLst/>
                        </a:rPr>
                        <a:t>fuel</a:t>
                      </a:r>
                      <a:endParaRPr lang="en-US" sz="1100" b="1" i="0" u="none" strike="noStrike">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US" sz="1100" u="none" strike="noStrike">
                          <a:effectLst/>
                        </a:rPr>
                        <a:t>time</a:t>
                      </a:r>
                      <a:endParaRPr lang="en-US" sz="1100" b="1" i="0" u="none" strike="noStrike">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a:effectLst/>
                        </a:rPr>
                        <a:t>distance</a:t>
                      </a:r>
                      <a:endParaRPr lang="en-US" sz="1100" b="1" i="0" u="none" strike="noStrike">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dirty="0" err="1">
                          <a:effectLst/>
                        </a:rPr>
                        <a:t>SOG_avg</a:t>
                      </a:r>
                      <a:endParaRPr lang="en-US" sz="1100" b="1" i="0" u="none" strike="noStrike" dirty="0">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a:effectLst/>
                        </a:rPr>
                        <a:t>SpApp_avg</a:t>
                      </a:r>
                      <a:endParaRPr lang="en-US" sz="1100" b="1" i="0" u="none" strike="noStrike">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dirty="0" err="1">
                          <a:effectLst/>
                        </a:rPr>
                        <a:t>Diff_cswd_avg</a:t>
                      </a:r>
                      <a:endParaRPr lang="en-US" sz="1100" b="1" i="0" u="none" strike="noStrike" dirty="0">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a:effectLst/>
                        </a:rPr>
                        <a:t>Wind_sp_avg</a:t>
                      </a:r>
                      <a:endParaRPr lang="en-US" sz="1100" b="1" i="0" u="none" strike="noStrike">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416326"/>
                  </a:ext>
                </a:extLst>
              </a:tr>
              <a:tr h="207488">
                <a:tc>
                  <a:txBody>
                    <a:bodyPr/>
                    <a:lstStyle/>
                    <a:p>
                      <a:pPr algn="l" fontAlgn="b"/>
                      <a:r>
                        <a:rPr lang="en-US" sz="1100" b="1" i="0" u="none" strike="noStrike" dirty="0">
                          <a:solidFill>
                            <a:srgbClr val="000000"/>
                          </a:solidFill>
                          <a:effectLst/>
                          <a:latin typeface="Calibri" panose="020F0502020204030204" pitchFamily="34" charset="0"/>
                        </a:rPr>
                        <a:t>Total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FF0000"/>
                          </a:solidFill>
                          <a:effectLst/>
                          <a:latin typeface="Calibri" panose="020F0502020204030204" pitchFamily="34" charset="0"/>
                        </a:rPr>
                        <a:t>6.84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FF0000"/>
                          </a:solidFill>
                          <a:effectLst/>
                          <a:latin typeface="Calibri" panose="020F0502020204030204" pitchFamily="34" charset="0"/>
                        </a:rPr>
                        <a:t>21.02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3.88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3.00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8.06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a:solidFill>
                            <a:srgbClr val="FF0000"/>
                          </a:solidFill>
                          <a:effectLst/>
                          <a:latin typeface="Calibri" panose="020F0502020204030204" pitchFamily="34" charset="0"/>
                        </a:rPr>
                        <a:t>3.14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6.96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0951767"/>
                  </a:ext>
                </a:extLst>
              </a:tr>
              <a:tr h="160125">
                <a:tc>
                  <a:txBody>
                    <a:bodyPr/>
                    <a:lstStyle/>
                    <a:p>
                      <a:pPr algn="l" fontAlgn="b"/>
                      <a:r>
                        <a:rPr lang="en-US" sz="1100" b="1" i="0" u="none" strike="noStrike" dirty="0">
                          <a:solidFill>
                            <a:srgbClr val="000000"/>
                          </a:solidFill>
                          <a:effectLst/>
                          <a:latin typeface="Calibri" panose="020F0502020204030204" pitchFamily="34" charset="0"/>
                        </a:rPr>
                        <a:t>Top100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5.56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00B050"/>
                          </a:solidFill>
                          <a:effectLst/>
                          <a:latin typeface="Calibri" panose="020F0502020204030204" pitchFamily="34" charset="0"/>
                        </a:rPr>
                        <a:t>20.29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3.80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3.06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7.58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a:solidFill>
                            <a:srgbClr val="00B050"/>
                          </a:solidFill>
                          <a:effectLst/>
                          <a:latin typeface="Calibri" panose="020F0502020204030204" pitchFamily="34" charset="0"/>
                        </a:rPr>
                        <a:t>27.16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6.60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248866"/>
                  </a:ext>
                </a:extLst>
              </a:tr>
              <a:tr h="160125">
                <a:tc>
                  <a:txBody>
                    <a:bodyPr/>
                    <a:lstStyle/>
                    <a:p>
                      <a:pPr algn="l" fontAlgn="b"/>
                      <a:r>
                        <a:rPr lang="en-US" sz="1100" b="1" i="0" u="none" strike="noStrike" dirty="0">
                          <a:solidFill>
                            <a:srgbClr val="000000"/>
                          </a:solidFill>
                          <a:effectLst/>
                          <a:latin typeface="Calibri" panose="020F0502020204030204" pitchFamily="34" charset="0"/>
                        </a:rPr>
                        <a:t>Top50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4.94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dirty="0">
                          <a:solidFill>
                            <a:srgbClr val="0070C0"/>
                          </a:solidFill>
                          <a:effectLst/>
                          <a:latin typeface="Calibri" panose="020F0502020204030204" pitchFamily="34" charset="0"/>
                        </a:rPr>
                        <a:t>20.24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3.78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3.08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7.54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a:solidFill>
                            <a:srgbClr val="0070C0"/>
                          </a:solidFill>
                          <a:effectLst/>
                          <a:latin typeface="Calibri" panose="020F0502020204030204" pitchFamily="34" charset="0"/>
                        </a:rPr>
                        <a:t>45.59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6.73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661008"/>
                  </a:ext>
                </a:extLst>
              </a:tr>
              <a:tr h="160125">
                <a:tc>
                  <a:txBody>
                    <a:bodyPr/>
                    <a:lstStyle/>
                    <a:p>
                      <a:pPr algn="l" fontAlgn="b"/>
                      <a:r>
                        <a:rPr lang="en-US" sz="1100" b="1" i="0" u="none" strike="noStrike" dirty="0">
                          <a:solidFill>
                            <a:srgbClr val="000000"/>
                          </a:solidFill>
                          <a:effectLst/>
                          <a:latin typeface="Calibri" panose="020F0502020204030204" pitchFamily="34" charset="0"/>
                        </a:rPr>
                        <a:t>Bottom100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76933C"/>
                          </a:solidFill>
                          <a:effectLst/>
                          <a:latin typeface="Calibri" panose="020F0502020204030204" pitchFamily="34" charset="0"/>
                        </a:rPr>
                        <a:t>8.24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76933C"/>
                          </a:solidFill>
                          <a:effectLst/>
                          <a:latin typeface="Calibri" panose="020F0502020204030204" pitchFamily="34" charset="0"/>
                        </a:rPr>
                        <a:t>21.60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76933C"/>
                          </a:solidFill>
                          <a:effectLst/>
                          <a:latin typeface="Calibri" panose="020F0502020204030204" pitchFamily="34" charset="0"/>
                        </a:rPr>
                        <a:t>3.97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76933C"/>
                          </a:solidFill>
                          <a:effectLst/>
                          <a:latin typeface="Calibri" panose="020F0502020204030204" pitchFamily="34" charset="0"/>
                        </a:rPr>
                        <a:t>2.97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76933C"/>
                          </a:solidFill>
                          <a:effectLst/>
                          <a:latin typeface="Calibri" panose="020F0502020204030204" pitchFamily="34" charset="0"/>
                        </a:rPr>
                        <a:t>8.52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a:solidFill>
                            <a:srgbClr val="76933C"/>
                          </a:solidFill>
                          <a:effectLst/>
                          <a:latin typeface="Calibri" panose="020F0502020204030204" pitchFamily="34" charset="0"/>
                        </a:rPr>
                        <a:t>-24.38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76933C"/>
                          </a:solidFill>
                          <a:effectLst/>
                          <a:latin typeface="Calibri" panose="020F0502020204030204" pitchFamily="34" charset="0"/>
                        </a:rPr>
                        <a:t>7.30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2463635"/>
                  </a:ext>
                </a:extLst>
              </a:tr>
              <a:tr h="160125">
                <a:tc>
                  <a:txBody>
                    <a:bodyPr/>
                    <a:lstStyle/>
                    <a:p>
                      <a:pPr algn="l" fontAlgn="b"/>
                      <a:r>
                        <a:rPr lang="en-US" sz="1100" b="1" i="0" u="none" strike="noStrike" dirty="0">
                          <a:solidFill>
                            <a:srgbClr val="000000"/>
                          </a:solidFill>
                          <a:effectLst/>
                          <a:latin typeface="Calibri" panose="020F0502020204030204" pitchFamily="34" charset="0"/>
                        </a:rPr>
                        <a:t>Bottom50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F0"/>
                          </a:solidFill>
                          <a:effectLst/>
                          <a:latin typeface="Calibri" panose="020F0502020204030204" pitchFamily="34" charset="0"/>
                        </a:rPr>
                        <a:t>9.13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00B0F0"/>
                          </a:solidFill>
                          <a:effectLst/>
                          <a:latin typeface="Calibri" panose="020F0502020204030204" pitchFamily="34" charset="0"/>
                        </a:rPr>
                        <a:t>21.57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F0"/>
                          </a:solidFill>
                          <a:effectLst/>
                          <a:latin typeface="Calibri" panose="020F0502020204030204" pitchFamily="34" charset="0"/>
                        </a:rPr>
                        <a:t>3.99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F0"/>
                          </a:solidFill>
                          <a:effectLst/>
                          <a:latin typeface="Calibri" panose="020F0502020204030204" pitchFamily="34" charset="0"/>
                        </a:rPr>
                        <a:t>2.99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F0"/>
                          </a:solidFill>
                          <a:effectLst/>
                          <a:latin typeface="Calibri" panose="020F0502020204030204" pitchFamily="34" charset="0"/>
                        </a:rPr>
                        <a:t>8.53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B0F0"/>
                          </a:solidFill>
                          <a:effectLst/>
                          <a:latin typeface="Calibri" panose="020F0502020204030204" pitchFamily="34" charset="0"/>
                        </a:rPr>
                        <a:t>-34.53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F0"/>
                          </a:solidFill>
                          <a:effectLst/>
                          <a:latin typeface="Calibri" panose="020F0502020204030204" pitchFamily="34" charset="0"/>
                        </a:rPr>
                        <a:t>7.18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1303361"/>
                  </a:ext>
                </a:extLst>
              </a:tr>
            </a:tbl>
          </a:graphicData>
        </a:graphic>
      </p:graphicFrame>
      <p:graphicFrame>
        <p:nvGraphicFramePr>
          <p:cNvPr id="6" name="Table 5">
            <a:extLst>
              <a:ext uri="{FF2B5EF4-FFF2-40B4-BE49-F238E27FC236}">
                <a16:creationId xmlns:a16="http://schemas.microsoft.com/office/drawing/2014/main" id="{E9D49A8D-4392-6D35-5E7C-CA2F6E114977}"/>
              </a:ext>
            </a:extLst>
          </p:cNvPr>
          <p:cNvGraphicFramePr>
            <a:graphicFrameLocks noGrp="1"/>
          </p:cNvGraphicFramePr>
          <p:nvPr/>
        </p:nvGraphicFramePr>
        <p:xfrm>
          <a:off x="179512" y="3172028"/>
          <a:ext cx="6126782" cy="1125698"/>
        </p:xfrm>
        <a:graphic>
          <a:graphicData uri="http://schemas.openxmlformats.org/drawingml/2006/table">
            <a:tbl>
              <a:tblPr>
                <a:tableStyleId>{5C22544A-7EE6-4342-B048-85BDC9FD1C3A}</a:tableStyleId>
              </a:tblPr>
              <a:tblGrid>
                <a:gridCol w="914400">
                  <a:extLst>
                    <a:ext uri="{9D8B030D-6E8A-4147-A177-3AD203B41FA5}">
                      <a16:colId xmlns:a16="http://schemas.microsoft.com/office/drawing/2014/main" val="1452407127"/>
                    </a:ext>
                  </a:extLst>
                </a:gridCol>
                <a:gridCol w="695324">
                  <a:extLst>
                    <a:ext uri="{9D8B030D-6E8A-4147-A177-3AD203B41FA5}">
                      <a16:colId xmlns:a16="http://schemas.microsoft.com/office/drawing/2014/main" val="2202888860"/>
                    </a:ext>
                  </a:extLst>
                </a:gridCol>
                <a:gridCol w="695324">
                  <a:extLst>
                    <a:ext uri="{9D8B030D-6E8A-4147-A177-3AD203B41FA5}">
                      <a16:colId xmlns:a16="http://schemas.microsoft.com/office/drawing/2014/main" val="475446082"/>
                    </a:ext>
                  </a:extLst>
                </a:gridCol>
                <a:gridCol w="695324">
                  <a:extLst>
                    <a:ext uri="{9D8B030D-6E8A-4147-A177-3AD203B41FA5}">
                      <a16:colId xmlns:a16="http://schemas.microsoft.com/office/drawing/2014/main" val="3482252966"/>
                    </a:ext>
                  </a:extLst>
                </a:gridCol>
                <a:gridCol w="695324">
                  <a:extLst>
                    <a:ext uri="{9D8B030D-6E8A-4147-A177-3AD203B41FA5}">
                      <a16:colId xmlns:a16="http://schemas.microsoft.com/office/drawing/2014/main" val="2987080233"/>
                    </a:ext>
                  </a:extLst>
                </a:gridCol>
                <a:gridCol w="695324">
                  <a:extLst>
                    <a:ext uri="{9D8B030D-6E8A-4147-A177-3AD203B41FA5}">
                      <a16:colId xmlns:a16="http://schemas.microsoft.com/office/drawing/2014/main" val="901060409"/>
                    </a:ext>
                  </a:extLst>
                </a:gridCol>
                <a:gridCol w="914400">
                  <a:extLst>
                    <a:ext uri="{9D8B030D-6E8A-4147-A177-3AD203B41FA5}">
                      <a16:colId xmlns:a16="http://schemas.microsoft.com/office/drawing/2014/main" val="1965470424"/>
                    </a:ext>
                  </a:extLst>
                </a:gridCol>
                <a:gridCol w="821362">
                  <a:extLst>
                    <a:ext uri="{9D8B030D-6E8A-4147-A177-3AD203B41FA5}">
                      <a16:colId xmlns:a16="http://schemas.microsoft.com/office/drawing/2014/main" val="769204789"/>
                    </a:ext>
                  </a:extLst>
                </a:gridCol>
              </a:tblGrid>
              <a:tr h="160125">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dirty="0">
                          <a:effectLst/>
                        </a:rPr>
                        <a:t>fuel</a:t>
                      </a:r>
                      <a:endParaRPr lang="en-US" sz="1100" b="1" i="0" u="none" strike="noStrike" dirty="0">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US" sz="1100" u="none" strike="noStrike" dirty="0">
                          <a:effectLst/>
                        </a:rPr>
                        <a:t>time</a:t>
                      </a:r>
                      <a:endParaRPr lang="en-US" sz="1100" b="1" i="0" u="none" strike="noStrike" dirty="0">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a:effectLst/>
                        </a:rPr>
                        <a:t>distance</a:t>
                      </a:r>
                      <a:endParaRPr lang="en-US" sz="1100" b="1" i="0" u="none" strike="noStrike">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dirty="0" err="1">
                          <a:effectLst/>
                        </a:rPr>
                        <a:t>SOG_avg</a:t>
                      </a:r>
                      <a:endParaRPr lang="en-US" sz="1100" b="1" i="0" u="none" strike="noStrike" dirty="0">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a:effectLst/>
                        </a:rPr>
                        <a:t>SpApp_avg</a:t>
                      </a:r>
                      <a:endParaRPr lang="en-US" sz="1100" b="1" i="0" u="none" strike="noStrike">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dirty="0" err="1">
                          <a:effectLst/>
                        </a:rPr>
                        <a:t>Diff_cswd_avg</a:t>
                      </a:r>
                      <a:endParaRPr lang="en-US" sz="1100" b="1" i="0" u="none" strike="noStrike" dirty="0">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dirty="0" err="1">
                          <a:effectLst/>
                        </a:rPr>
                        <a:t>Wind_sp_avg</a:t>
                      </a:r>
                      <a:endParaRPr lang="en-US" sz="1100" b="1" i="0" u="none" strike="noStrike" dirty="0">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416326"/>
                  </a:ext>
                </a:extLst>
              </a:tr>
              <a:tr h="207488">
                <a:tc>
                  <a:txBody>
                    <a:bodyPr/>
                    <a:lstStyle/>
                    <a:p>
                      <a:pPr algn="l" fontAlgn="b"/>
                      <a:r>
                        <a:rPr lang="en-US" sz="1100" b="1" i="0" u="none" strike="noStrike" dirty="0">
                          <a:solidFill>
                            <a:srgbClr val="000000"/>
                          </a:solidFill>
                          <a:effectLst/>
                          <a:latin typeface="Calibri" panose="020F0502020204030204" pitchFamily="34" charset="0"/>
                        </a:rPr>
                        <a:t>Total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FF0000"/>
                          </a:solidFill>
                          <a:effectLst/>
                          <a:latin typeface="Calibri" panose="020F0502020204030204" pitchFamily="34" charset="0"/>
                        </a:rPr>
                        <a:t>2.21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FF0000"/>
                          </a:solidFill>
                          <a:effectLst/>
                          <a:latin typeface="Calibri" panose="020F0502020204030204" pitchFamily="34" charset="0"/>
                        </a:rPr>
                        <a:t>6.16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1.25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3.24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8.90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-3.62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7.14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0951767"/>
                  </a:ext>
                </a:extLst>
              </a:tr>
              <a:tr h="160125">
                <a:tc>
                  <a:txBody>
                    <a:bodyPr/>
                    <a:lstStyle/>
                    <a:p>
                      <a:pPr algn="l" fontAlgn="b"/>
                      <a:r>
                        <a:rPr lang="en-US" sz="1100" b="1" i="0" u="none" strike="noStrike" dirty="0">
                          <a:solidFill>
                            <a:srgbClr val="000000"/>
                          </a:solidFill>
                          <a:effectLst/>
                          <a:latin typeface="Calibri" panose="020F0502020204030204" pitchFamily="34" charset="0"/>
                        </a:rPr>
                        <a:t>Top100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50"/>
                          </a:solidFill>
                          <a:effectLst/>
                          <a:latin typeface="Calibri" panose="020F0502020204030204" pitchFamily="34" charset="0"/>
                        </a:rPr>
                        <a:t>1.78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00B050"/>
                          </a:solidFill>
                          <a:effectLst/>
                          <a:latin typeface="Calibri" panose="020F0502020204030204" pitchFamily="34" charset="0"/>
                        </a:rPr>
                        <a:t>5.93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1.22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50"/>
                          </a:solidFill>
                          <a:effectLst/>
                          <a:latin typeface="Calibri" panose="020F0502020204030204" pitchFamily="34" charset="0"/>
                        </a:rPr>
                        <a:t>3.24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8.88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19.69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7.21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248866"/>
                  </a:ext>
                </a:extLst>
              </a:tr>
              <a:tr h="160125">
                <a:tc>
                  <a:txBody>
                    <a:bodyPr/>
                    <a:lstStyle/>
                    <a:p>
                      <a:pPr algn="l" fontAlgn="b"/>
                      <a:r>
                        <a:rPr lang="en-US" sz="1100" b="1" i="0" u="none" strike="noStrike" dirty="0">
                          <a:solidFill>
                            <a:srgbClr val="000000"/>
                          </a:solidFill>
                          <a:effectLst/>
                          <a:latin typeface="Calibri" panose="020F0502020204030204" pitchFamily="34" charset="0"/>
                        </a:rPr>
                        <a:t>Top50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1.56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0070C0"/>
                          </a:solidFill>
                          <a:effectLst/>
                          <a:latin typeface="Calibri" panose="020F0502020204030204" pitchFamily="34" charset="0"/>
                        </a:rPr>
                        <a:t>6.02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1.21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3.21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8.97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32.41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7.38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661008"/>
                  </a:ext>
                </a:extLst>
              </a:tr>
              <a:tr h="160125">
                <a:tc>
                  <a:txBody>
                    <a:bodyPr/>
                    <a:lstStyle/>
                    <a:p>
                      <a:pPr algn="l" fontAlgn="b"/>
                      <a:r>
                        <a:rPr lang="en-US" sz="1100" b="1" i="0" u="none" strike="noStrike" dirty="0">
                          <a:solidFill>
                            <a:srgbClr val="000000"/>
                          </a:solidFill>
                          <a:effectLst/>
                          <a:latin typeface="Calibri" panose="020F0502020204030204" pitchFamily="34" charset="0"/>
                        </a:rPr>
                        <a:t>Bottom100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76933C"/>
                          </a:solidFill>
                          <a:effectLst/>
                          <a:latin typeface="Calibri" panose="020F0502020204030204" pitchFamily="34" charset="0"/>
                        </a:rPr>
                        <a:t>2.68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76933C"/>
                          </a:solidFill>
                          <a:effectLst/>
                          <a:latin typeface="Calibri" panose="020F0502020204030204" pitchFamily="34" charset="0"/>
                        </a:rPr>
                        <a:t>6.38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76933C"/>
                          </a:solidFill>
                          <a:effectLst/>
                          <a:latin typeface="Calibri" panose="020F0502020204030204" pitchFamily="34" charset="0"/>
                        </a:rPr>
                        <a:t>1.29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76933C"/>
                          </a:solidFill>
                          <a:effectLst/>
                          <a:latin typeface="Calibri" panose="020F0502020204030204" pitchFamily="34" charset="0"/>
                        </a:rPr>
                        <a:t>3.27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76933C"/>
                          </a:solidFill>
                          <a:effectLst/>
                          <a:latin typeface="Calibri" panose="020F0502020204030204" pitchFamily="34" charset="0"/>
                        </a:rPr>
                        <a:t>8.85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76933C"/>
                          </a:solidFill>
                          <a:effectLst/>
                          <a:latin typeface="Calibri" panose="020F0502020204030204" pitchFamily="34" charset="0"/>
                        </a:rPr>
                        <a:t>-28.61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76933C"/>
                          </a:solidFill>
                          <a:effectLst/>
                          <a:latin typeface="Calibri" panose="020F0502020204030204" pitchFamily="34" charset="0"/>
                        </a:rPr>
                        <a:t>6.94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2463635"/>
                  </a:ext>
                </a:extLst>
              </a:tr>
              <a:tr h="160125">
                <a:tc>
                  <a:txBody>
                    <a:bodyPr/>
                    <a:lstStyle/>
                    <a:p>
                      <a:pPr algn="l" fontAlgn="b"/>
                      <a:r>
                        <a:rPr lang="en-US" sz="1100" b="1" i="0" u="none" strike="noStrike" dirty="0">
                          <a:solidFill>
                            <a:srgbClr val="000000"/>
                          </a:solidFill>
                          <a:effectLst/>
                          <a:latin typeface="Calibri" panose="020F0502020204030204" pitchFamily="34" charset="0"/>
                        </a:rPr>
                        <a:t>Bottom50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F0"/>
                          </a:solidFill>
                          <a:effectLst/>
                          <a:latin typeface="Calibri" panose="020F0502020204030204" pitchFamily="34" charset="0"/>
                        </a:rPr>
                        <a:t>2.96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00B0F0"/>
                          </a:solidFill>
                          <a:effectLst/>
                          <a:latin typeface="Calibri" panose="020F0502020204030204" pitchFamily="34" charset="0"/>
                        </a:rPr>
                        <a:t>6.41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F0"/>
                          </a:solidFill>
                          <a:effectLst/>
                          <a:latin typeface="Calibri" panose="020F0502020204030204" pitchFamily="34" charset="0"/>
                        </a:rPr>
                        <a:t>1.31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F0"/>
                          </a:solidFill>
                          <a:effectLst/>
                          <a:latin typeface="Calibri" panose="020F0502020204030204" pitchFamily="34" charset="0"/>
                        </a:rPr>
                        <a:t>3.32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F0"/>
                          </a:solidFill>
                          <a:effectLst/>
                          <a:latin typeface="Calibri" panose="020F0502020204030204" pitchFamily="34" charset="0"/>
                        </a:rPr>
                        <a:t>8.37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F0"/>
                          </a:solidFill>
                          <a:effectLst/>
                          <a:latin typeface="Calibri" panose="020F0502020204030204" pitchFamily="34" charset="0"/>
                        </a:rPr>
                        <a:t>-37.35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F0"/>
                          </a:solidFill>
                          <a:effectLst/>
                          <a:latin typeface="Calibri" panose="020F0502020204030204" pitchFamily="34" charset="0"/>
                        </a:rPr>
                        <a:t>6.41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1303361"/>
                  </a:ext>
                </a:extLst>
              </a:tr>
            </a:tbl>
          </a:graphicData>
        </a:graphic>
      </p:graphicFrame>
      <p:graphicFrame>
        <p:nvGraphicFramePr>
          <p:cNvPr id="9" name="Table 8">
            <a:extLst>
              <a:ext uri="{FF2B5EF4-FFF2-40B4-BE49-F238E27FC236}">
                <a16:creationId xmlns:a16="http://schemas.microsoft.com/office/drawing/2014/main" id="{E26ACBFD-C729-559B-408A-A5B556C3C02F}"/>
              </a:ext>
            </a:extLst>
          </p:cNvPr>
          <p:cNvGraphicFramePr>
            <a:graphicFrameLocks noGrp="1"/>
          </p:cNvGraphicFramePr>
          <p:nvPr/>
        </p:nvGraphicFramePr>
        <p:xfrm>
          <a:off x="179512" y="4752778"/>
          <a:ext cx="6126782" cy="1125698"/>
        </p:xfrm>
        <a:graphic>
          <a:graphicData uri="http://schemas.openxmlformats.org/drawingml/2006/table">
            <a:tbl>
              <a:tblPr>
                <a:tableStyleId>{5C22544A-7EE6-4342-B048-85BDC9FD1C3A}</a:tableStyleId>
              </a:tblPr>
              <a:tblGrid>
                <a:gridCol w="914400">
                  <a:extLst>
                    <a:ext uri="{9D8B030D-6E8A-4147-A177-3AD203B41FA5}">
                      <a16:colId xmlns:a16="http://schemas.microsoft.com/office/drawing/2014/main" val="1452407127"/>
                    </a:ext>
                  </a:extLst>
                </a:gridCol>
                <a:gridCol w="695324">
                  <a:extLst>
                    <a:ext uri="{9D8B030D-6E8A-4147-A177-3AD203B41FA5}">
                      <a16:colId xmlns:a16="http://schemas.microsoft.com/office/drawing/2014/main" val="2202888860"/>
                    </a:ext>
                  </a:extLst>
                </a:gridCol>
                <a:gridCol w="695324">
                  <a:extLst>
                    <a:ext uri="{9D8B030D-6E8A-4147-A177-3AD203B41FA5}">
                      <a16:colId xmlns:a16="http://schemas.microsoft.com/office/drawing/2014/main" val="475446082"/>
                    </a:ext>
                  </a:extLst>
                </a:gridCol>
                <a:gridCol w="695324">
                  <a:extLst>
                    <a:ext uri="{9D8B030D-6E8A-4147-A177-3AD203B41FA5}">
                      <a16:colId xmlns:a16="http://schemas.microsoft.com/office/drawing/2014/main" val="3482252966"/>
                    </a:ext>
                  </a:extLst>
                </a:gridCol>
                <a:gridCol w="695324">
                  <a:extLst>
                    <a:ext uri="{9D8B030D-6E8A-4147-A177-3AD203B41FA5}">
                      <a16:colId xmlns:a16="http://schemas.microsoft.com/office/drawing/2014/main" val="2987080233"/>
                    </a:ext>
                  </a:extLst>
                </a:gridCol>
                <a:gridCol w="695324">
                  <a:extLst>
                    <a:ext uri="{9D8B030D-6E8A-4147-A177-3AD203B41FA5}">
                      <a16:colId xmlns:a16="http://schemas.microsoft.com/office/drawing/2014/main" val="901060409"/>
                    </a:ext>
                  </a:extLst>
                </a:gridCol>
                <a:gridCol w="914400">
                  <a:extLst>
                    <a:ext uri="{9D8B030D-6E8A-4147-A177-3AD203B41FA5}">
                      <a16:colId xmlns:a16="http://schemas.microsoft.com/office/drawing/2014/main" val="1965470424"/>
                    </a:ext>
                  </a:extLst>
                </a:gridCol>
                <a:gridCol w="821362">
                  <a:extLst>
                    <a:ext uri="{9D8B030D-6E8A-4147-A177-3AD203B41FA5}">
                      <a16:colId xmlns:a16="http://schemas.microsoft.com/office/drawing/2014/main" val="769204789"/>
                    </a:ext>
                  </a:extLst>
                </a:gridCol>
              </a:tblGrid>
              <a:tr h="160125">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dirty="0">
                          <a:effectLst/>
                        </a:rPr>
                        <a:t>fuel</a:t>
                      </a:r>
                      <a:endParaRPr lang="en-US" sz="1100" b="1" i="0" u="none" strike="noStrike" dirty="0">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US" sz="1100" u="none" strike="noStrike">
                          <a:effectLst/>
                        </a:rPr>
                        <a:t>time</a:t>
                      </a:r>
                      <a:endParaRPr lang="en-US" sz="1100" b="1" i="0" u="none" strike="noStrike">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a:effectLst/>
                        </a:rPr>
                        <a:t>distance</a:t>
                      </a:r>
                      <a:endParaRPr lang="en-US" sz="1100" b="1" i="0" u="none" strike="noStrike">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dirty="0" err="1">
                          <a:effectLst/>
                        </a:rPr>
                        <a:t>SOG_avg</a:t>
                      </a:r>
                      <a:endParaRPr lang="en-US" sz="1100" b="1" i="0" u="none" strike="noStrike" dirty="0">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a:effectLst/>
                        </a:rPr>
                        <a:t>SpApp_avg</a:t>
                      </a:r>
                      <a:endParaRPr lang="en-US" sz="1100" b="1" i="0" u="none" strike="noStrike">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dirty="0" err="1">
                          <a:effectLst/>
                        </a:rPr>
                        <a:t>Diff_cswd_avg</a:t>
                      </a:r>
                      <a:endParaRPr lang="en-US" sz="1100" b="1" i="0" u="none" strike="noStrike" dirty="0">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dirty="0" err="1">
                          <a:effectLst/>
                        </a:rPr>
                        <a:t>Wind_sp_avg</a:t>
                      </a:r>
                      <a:endParaRPr lang="en-US" sz="1100" b="1" i="0" u="none" strike="noStrike" dirty="0">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416326"/>
                  </a:ext>
                </a:extLst>
              </a:tr>
              <a:tr h="207488">
                <a:tc>
                  <a:txBody>
                    <a:bodyPr/>
                    <a:lstStyle/>
                    <a:p>
                      <a:pPr algn="l" fontAlgn="b"/>
                      <a:r>
                        <a:rPr lang="en-US" sz="1100" b="1" i="0" u="none" strike="noStrike" dirty="0">
                          <a:solidFill>
                            <a:srgbClr val="000000"/>
                          </a:solidFill>
                          <a:effectLst/>
                          <a:latin typeface="Calibri" panose="020F0502020204030204" pitchFamily="34" charset="0"/>
                        </a:rPr>
                        <a:t>Total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FF0000"/>
                          </a:solidFill>
                          <a:effectLst/>
                          <a:latin typeface="Calibri" panose="020F0502020204030204" pitchFamily="34" charset="0"/>
                        </a:rPr>
                        <a:t>2.18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FF0000"/>
                          </a:solidFill>
                          <a:effectLst/>
                          <a:latin typeface="Calibri" panose="020F0502020204030204" pitchFamily="34" charset="0"/>
                        </a:rPr>
                        <a:t>5.59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1.27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3.99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8.60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-33.91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7.92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0951767"/>
                  </a:ext>
                </a:extLst>
              </a:tr>
              <a:tr h="160125">
                <a:tc>
                  <a:txBody>
                    <a:bodyPr/>
                    <a:lstStyle/>
                    <a:p>
                      <a:pPr algn="l" fontAlgn="b"/>
                      <a:r>
                        <a:rPr lang="en-US" sz="1100" b="1" i="0" u="none" strike="noStrike" dirty="0">
                          <a:solidFill>
                            <a:srgbClr val="000000"/>
                          </a:solidFill>
                          <a:effectLst/>
                          <a:latin typeface="Calibri" panose="020F0502020204030204" pitchFamily="34" charset="0"/>
                        </a:rPr>
                        <a:t>Top100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1.70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00B050"/>
                          </a:solidFill>
                          <a:effectLst/>
                          <a:latin typeface="Calibri" panose="020F0502020204030204" pitchFamily="34" charset="0"/>
                        </a:rPr>
                        <a:t>5.51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1.25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3.98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7.73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-3.49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7.16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248866"/>
                  </a:ext>
                </a:extLst>
              </a:tr>
              <a:tr h="160125">
                <a:tc>
                  <a:txBody>
                    <a:bodyPr/>
                    <a:lstStyle/>
                    <a:p>
                      <a:pPr algn="l" fontAlgn="b"/>
                      <a:r>
                        <a:rPr lang="en-US" sz="1100" b="1" i="0" u="none" strike="noStrike" dirty="0">
                          <a:solidFill>
                            <a:srgbClr val="000000"/>
                          </a:solidFill>
                          <a:effectLst/>
                          <a:latin typeface="Calibri" panose="020F0502020204030204" pitchFamily="34" charset="0"/>
                        </a:rPr>
                        <a:t>Top50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70C0"/>
                          </a:solidFill>
                          <a:effectLst/>
                          <a:latin typeface="Calibri" panose="020F0502020204030204" pitchFamily="34" charset="0"/>
                        </a:rPr>
                        <a:t>1.48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0070C0"/>
                          </a:solidFill>
                          <a:effectLst/>
                          <a:latin typeface="Calibri" panose="020F0502020204030204" pitchFamily="34" charset="0"/>
                        </a:rPr>
                        <a:t>5.53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70C0"/>
                          </a:solidFill>
                          <a:effectLst/>
                          <a:latin typeface="Calibri" panose="020F0502020204030204" pitchFamily="34" charset="0"/>
                        </a:rPr>
                        <a:t>1.25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3.95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7.57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20.45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7.32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661008"/>
                  </a:ext>
                </a:extLst>
              </a:tr>
              <a:tr h="160125">
                <a:tc>
                  <a:txBody>
                    <a:bodyPr/>
                    <a:lstStyle/>
                    <a:p>
                      <a:pPr algn="l" fontAlgn="b"/>
                      <a:r>
                        <a:rPr lang="en-US" sz="1100" b="1" i="0" u="none" strike="noStrike" dirty="0">
                          <a:solidFill>
                            <a:srgbClr val="000000"/>
                          </a:solidFill>
                          <a:effectLst/>
                          <a:latin typeface="Calibri" panose="020F0502020204030204" pitchFamily="34" charset="0"/>
                        </a:rPr>
                        <a:t>Bottom100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76933C"/>
                          </a:solidFill>
                          <a:effectLst/>
                          <a:latin typeface="Calibri" panose="020F0502020204030204" pitchFamily="34" charset="0"/>
                        </a:rPr>
                        <a:t>2.71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76933C"/>
                          </a:solidFill>
                          <a:effectLst/>
                          <a:latin typeface="Calibri" panose="020F0502020204030204" pitchFamily="34" charset="0"/>
                        </a:rPr>
                        <a:t>5.66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76933C"/>
                          </a:solidFill>
                          <a:effectLst/>
                          <a:latin typeface="Calibri" panose="020F0502020204030204" pitchFamily="34" charset="0"/>
                        </a:rPr>
                        <a:t>1.29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76933C"/>
                          </a:solidFill>
                          <a:effectLst/>
                          <a:latin typeface="Calibri" panose="020F0502020204030204" pitchFamily="34" charset="0"/>
                        </a:rPr>
                        <a:t>4.00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76933C"/>
                          </a:solidFill>
                          <a:effectLst/>
                          <a:latin typeface="Calibri" panose="020F0502020204030204" pitchFamily="34" charset="0"/>
                        </a:rPr>
                        <a:t>9.40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76933C"/>
                          </a:solidFill>
                          <a:effectLst/>
                          <a:latin typeface="Calibri" panose="020F0502020204030204" pitchFamily="34" charset="0"/>
                        </a:rPr>
                        <a:t>-67.44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76933C"/>
                          </a:solidFill>
                          <a:effectLst/>
                          <a:latin typeface="Calibri" panose="020F0502020204030204" pitchFamily="34" charset="0"/>
                        </a:rPr>
                        <a:t>8.66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2463635"/>
                  </a:ext>
                </a:extLst>
              </a:tr>
              <a:tr h="160125">
                <a:tc>
                  <a:txBody>
                    <a:bodyPr/>
                    <a:lstStyle/>
                    <a:p>
                      <a:pPr algn="l" fontAlgn="b"/>
                      <a:r>
                        <a:rPr lang="en-US" sz="1100" b="1" i="0" u="none" strike="noStrike" dirty="0">
                          <a:solidFill>
                            <a:srgbClr val="000000"/>
                          </a:solidFill>
                          <a:effectLst/>
                          <a:latin typeface="Calibri" panose="020F0502020204030204" pitchFamily="34" charset="0"/>
                        </a:rPr>
                        <a:t>Bottom50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F0"/>
                          </a:solidFill>
                          <a:effectLst/>
                          <a:latin typeface="Calibri" panose="020F0502020204030204" pitchFamily="34" charset="0"/>
                        </a:rPr>
                        <a:t>3.05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00B0F0"/>
                          </a:solidFill>
                          <a:effectLst/>
                          <a:latin typeface="Calibri" panose="020F0502020204030204" pitchFamily="34" charset="0"/>
                        </a:rPr>
                        <a:t>5.53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F0"/>
                          </a:solidFill>
                          <a:effectLst/>
                          <a:latin typeface="Calibri" panose="020F0502020204030204" pitchFamily="34" charset="0"/>
                        </a:rPr>
                        <a:t>1.28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F0"/>
                          </a:solidFill>
                          <a:effectLst/>
                          <a:latin typeface="Calibri" panose="020F0502020204030204" pitchFamily="34" charset="0"/>
                        </a:rPr>
                        <a:t>4.09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F0"/>
                          </a:solidFill>
                          <a:effectLst/>
                          <a:latin typeface="Calibri" panose="020F0502020204030204" pitchFamily="34" charset="0"/>
                        </a:rPr>
                        <a:t>9.59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F0"/>
                          </a:solidFill>
                          <a:effectLst/>
                          <a:latin typeface="Calibri" panose="020F0502020204030204" pitchFamily="34" charset="0"/>
                        </a:rPr>
                        <a:t>-76.35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F0"/>
                          </a:solidFill>
                          <a:effectLst/>
                          <a:latin typeface="Calibri" panose="020F0502020204030204" pitchFamily="34" charset="0"/>
                        </a:rPr>
                        <a:t>8.60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1303361"/>
                  </a:ext>
                </a:extLst>
              </a:tr>
            </a:tbl>
          </a:graphicData>
        </a:graphic>
      </p:graphicFrame>
      <p:sp>
        <p:nvSpPr>
          <p:cNvPr id="11" name="TextBox 10">
            <a:extLst>
              <a:ext uri="{FF2B5EF4-FFF2-40B4-BE49-F238E27FC236}">
                <a16:creationId xmlns:a16="http://schemas.microsoft.com/office/drawing/2014/main" id="{7CE9A8F4-63A8-7D0D-67E2-35BCA8CA7B11}"/>
              </a:ext>
            </a:extLst>
          </p:cNvPr>
          <p:cNvSpPr txBox="1"/>
          <p:nvPr/>
        </p:nvSpPr>
        <p:spPr>
          <a:xfrm>
            <a:off x="158999" y="1267698"/>
            <a:ext cx="1872208" cy="369332"/>
          </a:xfrm>
          <a:prstGeom prst="rect">
            <a:avLst/>
          </a:prstGeom>
          <a:noFill/>
        </p:spPr>
        <p:txBody>
          <a:bodyPr wrap="square">
            <a:spAutoFit/>
          </a:bodyPr>
          <a:lstStyle/>
          <a:p>
            <a:r>
              <a:rPr lang="en-US" b="1" dirty="0"/>
              <a:t>Total Route</a:t>
            </a:r>
          </a:p>
        </p:txBody>
      </p:sp>
      <p:sp>
        <p:nvSpPr>
          <p:cNvPr id="12" name="TextBox 11">
            <a:extLst>
              <a:ext uri="{FF2B5EF4-FFF2-40B4-BE49-F238E27FC236}">
                <a16:creationId xmlns:a16="http://schemas.microsoft.com/office/drawing/2014/main" id="{78305139-1330-181F-9531-A7830334239E}"/>
              </a:ext>
            </a:extLst>
          </p:cNvPr>
          <p:cNvSpPr txBox="1"/>
          <p:nvPr/>
        </p:nvSpPr>
        <p:spPr>
          <a:xfrm>
            <a:off x="107504" y="2777464"/>
            <a:ext cx="2304256" cy="369332"/>
          </a:xfrm>
          <a:prstGeom prst="rect">
            <a:avLst/>
          </a:prstGeom>
          <a:noFill/>
        </p:spPr>
        <p:txBody>
          <a:bodyPr wrap="square">
            <a:spAutoFit/>
          </a:bodyPr>
          <a:lstStyle/>
          <a:p>
            <a:r>
              <a:rPr lang="en-US" b="1" dirty="0"/>
              <a:t>Northwest Segment</a:t>
            </a:r>
          </a:p>
        </p:txBody>
      </p:sp>
      <p:sp>
        <p:nvSpPr>
          <p:cNvPr id="13" name="TextBox 12">
            <a:extLst>
              <a:ext uri="{FF2B5EF4-FFF2-40B4-BE49-F238E27FC236}">
                <a16:creationId xmlns:a16="http://schemas.microsoft.com/office/drawing/2014/main" id="{0D386A1E-52E8-DC07-75F7-1B2D0A3EBFCB}"/>
              </a:ext>
            </a:extLst>
          </p:cNvPr>
          <p:cNvSpPr txBox="1"/>
          <p:nvPr/>
        </p:nvSpPr>
        <p:spPr>
          <a:xfrm>
            <a:off x="107504" y="4358214"/>
            <a:ext cx="2304256" cy="369332"/>
          </a:xfrm>
          <a:prstGeom prst="rect">
            <a:avLst/>
          </a:prstGeom>
          <a:noFill/>
        </p:spPr>
        <p:txBody>
          <a:bodyPr wrap="square">
            <a:spAutoFit/>
          </a:bodyPr>
          <a:lstStyle/>
          <a:p>
            <a:r>
              <a:rPr lang="en-US" b="1" dirty="0"/>
              <a:t>Southeast Segment</a:t>
            </a:r>
          </a:p>
        </p:txBody>
      </p:sp>
      <p:pic>
        <p:nvPicPr>
          <p:cNvPr id="14" name="Picture 13">
            <a:extLst>
              <a:ext uri="{FF2B5EF4-FFF2-40B4-BE49-F238E27FC236}">
                <a16:creationId xmlns:a16="http://schemas.microsoft.com/office/drawing/2014/main" id="{FF02445E-CB8B-1343-6061-90EA29C00A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6245" y="3149290"/>
            <a:ext cx="1298349" cy="1298349"/>
          </a:xfrm>
          <a:prstGeom prst="rect">
            <a:avLst/>
          </a:prstGeom>
        </p:spPr>
      </p:pic>
      <p:pic>
        <p:nvPicPr>
          <p:cNvPr id="16" name="Picture 15">
            <a:extLst>
              <a:ext uri="{FF2B5EF4-FFF2-40B4-BE49-F238E27FC236}">
                <a16:creationId xmlns:a16="http://schemas.microsoft.com/office/drawing/2014/main" id="{353566EA-D082-D6D7-6048-AE08FE99FC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2200" y="4706716"/>
            <a:ext cx="1298349" cy="1298349"/>
          </a:xfrm>
          <a:prstGeom prst="rect">
            <a:avLst/>
          </a:prstGeom>
        </p:spPr>
      </p:pic>
      <p:pic>
        <p:nvPicPr>
          <p:cNvPr id="26" name="Picture 25">
            <a:extLst>
              <a:ext uri="{FF2B5EF4-FFF2-40B4-BE49-F238E27FC236}">
                <a16:creationId xmlns:a16="http://schemas.microsoft.com/office/drawing/2014/main" id="{A12058C2-B275-1232-EFA8-D23E061821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64176" y="1531026"/>
            <a:ext cx="1246438" cy="1246438"/>
          </a:xfrm>
          <a:prstGeom prst="rect">
            <a:avLst/>
          </a:prstGeom>
        </p:spPr>
      </p:pic>
      <p:sp>
        <p:nvSpPr>
          <p:cNvPr id="4" name="TextBox 3">
            <a:extLst>
              <a:ext uri="{FF2B5EF4-FFF2-40B4-BE49-F238E27FC236}">
                <a16:creationId xmlns:a16="http://schemas.microsoft.com/office/drawing/2014/main" id="{02390EE8-CF5A-14D5-1D26-2143912679E3}"/>
              </a:ext>
            </a:extLst>
          </p:cNvPr>
          <p:cNvSpPr txBox="1"/>
          <p:nvPr/>
        </p:nvSpPr>
        <p:spPr>
          <a:xfrm>
            <a:off x="6615113" y="362430"/>
            <a:ext cx="2274092" cy="341632"/>
          </a:xfrm>
          <a:prstGeom prst="rect">
            <a:avLst/>
          </a:prstGeom>
          <a:solidFill>
            <a:schemeClr val="accent3">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Descriptive Analytics</a:t>
            </a:r>
          </a:p>
        </p:txBody>
      </p:sp>
      <p:sp>
        <p:nvSpPr>
          <p:cNvPr id="7" name="TextBox 6">
            <a:extLst>
              <a:ext uri="{FF2B5EF4-FFF2-40B4-BE49-F238E27FC236}">
                <a16:creationId xmlns:a16="http://schemas.microsoft.com/office/drawing/2014/main" id="{1B65A922-9C9D-06A4-405B-32C8F5642C6C}"/>
              </a:ext>
            </a:extLst>
          </p:cNvPr>
          <p:cNvSpPr txBox="1"/>
          <p:nvPr/>
        </p:nvSpPr>
        <p:spPr>
          <a:xfrm>
            <a:off x="0" y="903883"/>
            <a:ext cx="5933229" cy="369332"/>
          </a:xfrm>
          <a:prstGeom prst="rect">
            <a:avLst/>
          </a:prstGeom>
          <a:noFill/>
        </p:spPr>
        <p:txBody>
          <a:bodyPr wrap="square">
            <a:spAutoFit/>
          </a:bodyPr>
          <a:lstStyle/>
          <a:p>
            <a:pPr lvl="0"/>
            <a:r>
              <a:rPr lang="en-US" sz="1800" i="0" dirty="0">
                <a:solidFill>
                  <a:schemeClr val="tx1"/>
                </a:solidFill>
                <a:latin typeface="Times New Roman" panose="02020603050405020304" pitchFamily="18" charset="0"/>
                <a:ea typeface="Times New Roman" charset="0"/>
                <a:cs typeface="Times New Roman" panose="02020603050405020304" pitchFamily="18" charset="0"/>
              </a:rPr>
              <a:t>Spatial Analysis of the Vessel’s Routes </a:t>
            </a:r>
            <a:r>
              <a:rPr lang="en-US" dirty="0">
                <a:latin typeface="Times New Roman" panose="02020603050405020304" pitchFamily="18" charset="0"/>
                <a:ea typeface="Times New Roman" charset="0"/>
                <a:cs typeface="Times New Roman" panose="02020603050405020304" pitchFamily="18" charset="0"/>
              </a:rPr>
              <a:t>a</a:t>
            </a:r>
            <a:r>
              <a:rPr lang="en-US" sz="1800" i="0" dirty="0">
                <a:solidFill>
                  <a:schemeClr val="tx1"/>
                </a:solidFill>
                <a:latin typeface="Times New Roman" panose="02020603050405020304" pitchFamily="18" charset="0"/>
                <a:ea typeface="Times New Roman" charset="0"/>
                <a:cs typeface="Times New Roman" panose="02020603050405020304" pitchFamily="18" charset="0"/>
              </a:rPr>
              <a:t>nd Fuel Consumption</a:t>
            </a:r>
            <a:endParaRPr lang="en-US" sz="1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6638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7797382-D513-EFC0-FAC0-C2505FDA16FD}"/>
              </a:ext>
            </a:extLst>
          </p:cNvPr>
          <p:cNvGraphicFramePr>
            <a:graphicFrameLocks noGrp="1"/>
          </p:cNvGraphicFramePr>
          <p:nvPr/>
        </p:nvGraphicFramePr>
        <p:xfrm>
          <a:off x="179512" y="1591279"/>
          <a:ext cx="6126782" cy="1125698"/>
        </p:xfrm>
        <a:graphic>
          <a:graphicData uri="http://schemas.openxmlformats.org/drawingml/2006/table">
            <a:tbl>
              <a:tblPr>
                <a:tableStyleId>{5C22544A-7EE6-4342-B048-85BDC9FD1C3A}</a:tableStyleId>
              </a:tblPr>
              <a:tblGrid>
                <a:gridCol w="914400">
                  <a:extLst>
                    <a:ext uri="{9D8B030D-6E8A-4147-A177-3AD203B41FA5}">
                      <a16:colId xmlns:a16="http://schemas.microsoft.com/office/drawing/2014/main" val="1452407127"/>
                    </a:ext>
                  </a:extLst>
                </a:gridCol>
                <a:gridCol w="695324">
                  <a:extLst>
                    <a:ext uri="{9D8B030D-6E8A-4147-A177-3AD203B41FA5}">
                      <a16:colId xmlns:a16="http://schemas.microsoft.com/office/drawing/2014/main" val="2202888860"/>
                    </a:ext>
                  </a:extLst>
                </a:gridCol>
                <a:gridCol w="695324">
                  <a:extLst>
                    <a:ext uri="{9D8B030D-6E8A-4147-A177-3AD203B41FA5}">
                      <a16:colId xmlns:a16="http://schemas.microsoft.com/office/drawing/2014/main" val="475446082"/>
                    </a:ext>
                  </a:extLst>
                </a:gridCol>
                <a:gridCol w="695324">
                  <a:extLst>
                    <a:ext uri="{9D8B030D-6E8A-4147-A177-3AD203B41FA5}">
                      <a16:colId xmlns:a16="http://schemas.microsoft.com/office/drawing/2014/main" val="3482252966"/>
                    </a:ext>
                  </a:extLst>
                </a:gridCol>
                <a:gridCol w="695324">
                  <a:extLst>
                    <a:ext uri="{9D8B030D-6E8A-4147-A177-3AD203B41FA5}">
                      <a16:colId xmlns:a16="http://schemas.microsoft.com/office/drawing/2014/main" val="2987080233"/>
                    </a:ext>
                  </a:extLst>
                </a:gridCol>
                <a:gridCol w="695324">
                  <a:extLst>
                    <a:ext uri="{9D8B030D-6E8A-4147-A177-3AD203B41FA5}">
                      <a16:colId xmlns:a16="http://schemas.microsoft.com/office/drawing/2014/main" val="901060409"/>
                    </a:ext>
                  </a:extLst>
                </a:gridCol>
                <a:gridCol w="914400">
                  <a:extLst>
                    <a:ext uri="{9D8B030D-6E8A-4147-A177-3AD203B41FA5}">
                      <a16:colId xmlns:a16="http://schemas.microsoft.com/office/drawing/2014/main" val="1965470424"/>
                    </a:ext>
                  </a:extLst>
                </a:gridCol>
                <a:gridCol w="821362">
                  <a:extLst>
                    <a:ext uri="{9D8B030D-6E8A-4147-A177-3AD203B41FA5}">
                      <a16:colId xmlns:a16="http://schemas.microsoft.com/office/drawing/2014/main" val="769204789"/>
                    </a:ext>
                  </a:extLst>
                </a:gridCol>
              </a:tblGrid>
              <a:tr h="160125">
                <a:tc>
                  <a:txBody>
                    <a:bodyPr/>
                    <a:lstStyle/>
                    <a:p>
                      <a:pPr algn="l" fontAlgn="b"/>
                      <a:endParaRPr lang="en-US" sz="1100" b="0" i="0" u="none" strike="noStrike" dirty="0">
                        <a:solidFill>
                          <a:srgbClr val="000000"/>
                        </a:solidFill>
                        <a:effectLst/>
                        <a:latin typeface="Calibri" panose="020F0502020204030204" pitchFamily="34" charset="0"/>
                      </a:endParaRP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dirty="0">
                          <a:effectLst/>
                        </a:rPr>
                        <a:t>fuel</a:t>
                      </a:r>
                      <a:endParaRPr lang="en-US" sz="1100" b="1" i="0" u="none" strike="noStrike" dirty="0">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US" sz="1100" u="none" strike="noStrike">
                          <a:effectLst/>
                        </a:rPr>
                        <a:t>time</a:t>
                      </a:r>
                      <a:endParaRPr lang="en-US" sz="1100" b="1" i="0" u="none" strike="noStrike">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a:effectLst/>
                        </a:rPr>
                        <a:t>distance</a:t>
                      </a:r>
                      <a:endParaRPr lang="en-US" sz="1100" b="1" i="0" u="none" strike="noStrike">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dirty="0" err="1">
                          <a:effectLst/>
                        </a:rPr>
                        <a:t>SOG_avg</a:t>
                      </a:r>
                      <a:endParaRPr lang="en-US" sz="1100" b="1" i="0" u="none" strike="noStrike" dirty="0">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a:effectLst/>
                        </a:rPr>
                        <a:t>SpApp_avg</a:t>
                      </a:r>
                      <a:endParaRPr lang="en-US" sz="1100" b="1" i="0" u="none" strike="noStrike">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100" u="none" strike="noStrike" dirty="0" err="1">
                          <a:effectLst/>
                        </a:rPr>
                        <a:t>Diff_cswd_avg</a:t>
                      </a:r>
                      <a:endParaRPr lang="en-US" sz="1100" b="1" i="0" u="none" strike="noStrike" dirty="0">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a:effectLst/>
                        </a:rPr>
                        <a:t>Wind_sp_avg</a:t>
                      </a:r>
                      <a:endParaRPr lang="en-US" sz="1100" b="1" i="0" u="none" strike="noStrike">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416326"/>
                  </a:ext>
                </a:extLst>
              </a:tr>
              <a:tr h="207488">
                <a:tc>
                  <a:txBody>
                    <a:bodyPr/>
                    <a:lstStyle/>
                    <a:p>
                      <a:pPr algn="l" fontAlgn="b"/>
                      <a:r>
                        <a:rPr lang="en-US" sz="1100" b="1" i="0" u="none" strike="noStrike" dirty="0">
                          <a:solidFill>
                            <a:srgbClr val="000000"/>
                          </a:solidFill>
                          <a:effectLst/>
                          <a:latin typeface="Calibri" panose="020F0502020204030204" pitchFamily="34" charset="0"/>
                        </a:rPr>
                        <a:t>Total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FF0000"/>
                          </a:solidFill>
                          <a:effectLst/>
                          <a:latin typeface="Calibri" panose="020F0502020204030204" pitchFamily="34" charset="0"/>
                        </a:rPr>
                        <a:t>6.00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FF0000"/>
                          </a:solidFill>
                          <a:effectLst/>
                          <a:latin typeface="Calibri" panose="020F0502020204030204" pitchFamily="34" charset="0"/>
                        </a:rPr>
                        <a:t>20.30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3.77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3.11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6.63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-63.30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6.03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0951767"/>
                  </a:ext>
                </a:extLst>
              </a:tr>
              <a:tr h="160125">
                <a:tc>
                  <a:txBody>
                    <a:bodyPr/>
                    <a:lstStyle/>
                    <a:p>
                      <a:pPr algn="l" fontAlgn="b"/>
                      <a:r>
                        <a:rPr lang="en-US" sz="1100" b="1" i="0" u="none" strike="noStrike" dirty="0">
                          <a:solidFill>
                            <a:srgbClr val="000000"/>
                          </a:solidFill>
                          <a:effectLst/>
                          <a:latin typeface="Calibri" panose="020F0502020204030204" pitchFamily="34" charset="0"/>
                        </a:rPr>
                        <a:t>Top100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50"/>
                          </a:solidFill>
                          <a:effectLst/>
                          <a:latin typeface="Calibri" panose="020F0502020204030204" pitchFamily="34" charset="0"/>
                        </a:rPr>
                        <a:t>4.75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00B050"/>
                          </a:solidFill>
                          <a:effectLst/>
                          <a:latin typeface="Calibri" panose="020F0502020204030204" pitchFamily="34" charset="0"/>
                        </a:rPr>
                        <a:t>19.87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50"/>
                          </a:solidFill>
                          <a:effectLst/>
                          <a:latin typeface="Calibri" panose="020F0502020204030204" pitchFamily="34" charset="0"/>
                        </a:rPr>
                        <a:t>3.74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3.16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5.72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-67.48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5.37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248866"/>
                  </a:ext>
                </a:extLst>
              </a:tr>
              <a:tr h="160125">
                <a:tc>
                  <a:txBody>
                    <a:bodyPr/>
                    <a:lstStyle/>
                    <a:p>
                      <a:pPr algn="l" fontAlgn="b"/>
                      <a:r>
                        <a:rPr lang="en-US" sz="1100" b="1" i="0" u="none" strike="noStrike" dirty="0">
                          <a:solidFill>
                            <a:srgbClr val="000000"/>
                          </a:solidFill>
                          <a:effectLst/>
                          <a:latin typeface="Calibri" panose="020F0502020204030204" pitchFamily="34" charset="0"/>
                        </a:rPr>
                        <a:t>Top50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70C0"/>
                          </a:solidFill>
                          <a:effectLst/>
                          <a:latin typeface="Calibri" panose="020F0502020204030204" pitchFamily="34" charset="0"/>
                        </a:rPr>
                        <a:t>4.28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0070C0"/>
                          </a:solidFill>
                          <a:effectLst/>
                          <a:latin typeface="Calibri" panose="020F0502020204030204" pitchFamily="34" charset="0"/>
                        </a:rPr>
                        <a:t>19.59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3.73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3.21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5.36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-78.94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5.12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661008"/>
                  </a:ext>
                </a:extLst>
              </a:tr>
              <a:tr h="160125">
                <a:tc>
                  <a:txBody>
                    <a:bodyPr/>
                    <a:lstStyle/>
                    <a:p>
                      <a:pPr algn="l" fontAlgn="b"/>
                      <a:r>
                        <a:rPr lang="en-US" sz="1100" b="1" i="0" u="none" strike="noStrike" dirty="0">
                          <a:solidFill>
                            <a:srgbClr val="000000"/>
                          </a:solidFill>
                          <a:effectLst/>
                          <a:latin typeface="Calibri" panose="020F0502020204030204" pitchFamily="34" charset="0"/>
                        </a:rPr>
                        <a:t>Bottom100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76933C"/>
                          </a:solidFill>
                          <a:effectLst/>
                          <a:latin typeface="Calibri" panose="020F0502020204030204" pitchFamily="34" charset="0"/>
                        </a:rPr>
                        <a:t>7.24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76933C"/>
                          </a:solidFill>
                          <a:effectLst/>
                          <a:latin typeface="Calibri" panose="020F0502020204030204" pitchFamily="34" charset="0"/>
                        </a:rPr>
                        <a:t>20.78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76933C"/>
                          </a:solidFill>
                          <a:effectLst/>
                          <a:latin typeface="Calibri" panose="020F0502020204030204" pitchFamily="34" charset="0"/>
                        </a:rPr>
                        <a:t>3.80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76933C"/>
                          </a:solidFill>
                          <a:effectLst/>
                          <a:latin typeface="Calibri" panose="020F0502020204030204" pitchFamily="34" charset="0"/>
                        </a:rPr>
                        <a:t>3.05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76933C"/>
                          </a:solidFill>
                          <a:effectLst/>
                          <a:latin typeface="Calibri" panose="020F0502020204030204" pitchFamily="34" charset="0"/>
                        </a:rPr>
                        <a:t>7.58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76933C"/>
                          </a:solidFill>
                          <a:effectLst/>
                          <a:latin typeface="Calibri" panose="020F0502020204030204" pitchFamily="34" charset="0"/>
                        </a:rPr>
                        <a:t>-60.54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76933C"/>
                          </a:solidFill>
                          <a:effectLst/>
                          <a:latin typeface="Calibri" panose="020F0502020204030204" pitchFamily="34" charset="0"/>
                        </a:rPr>
                        <a:t>6.81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2463635"/>
                  </a:ext>
                </a:extLst>
              </a:tr>
              <a:tr h="160125">
                <a:tc>
                  <a:txBody>
                    <a:bodyPr/>
                    <a:lstStyle/>
                    <a:p>
                      <a:pPr algn="l" fontAlgn="b"/>
                      <a:r>
                        <a:rPr lang="en-US" sz="1100" b="1" i="0" u="none" strike="noStrike" dirty="0">
                          <a:solidFill>
                            <a:srgbClr val="000000"/>
                          </a:solidFill>
                          <a:effectLst/>
                          <a:latin typeface="Calibri" panose="020F0502020204030204" pitchFamily="34" charset="0"/>
                        </a:rPr>
                        <a:t>Bottom50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F0"/>
                          </a:solidFill>
                          <a:effectLst/>
                          <a:latin typeface="Calibri" panose="020F0502020204030204" pitchFamily="34" charset="0"/>
                        </a:rPr>
                        <a:t>7.90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00B0F0"/>
                          </a:solidFill>
                          <a:effectLst/>
                          <a:latin typeface="Calibri" panose="020F0502020204030204" pitchFamily="34" charset="0"/>
                        </a:rPr>
                        <a:t>20.94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F0"/>
                          </a:solidFill>
                          <a:effectLst/>
                          <a:latin typeface="Calibri" panose="020F0502020204030204" pitchFamily="34" charset="0"/>
                        </a:rPr>
                        <a:t>3.80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F0"/>
                          </a:solidFill>
                          <a:effectLst/>
                          <a:latin typeface="Calibri" panose="020F0502020204030204" pitchFamily="34" charset="0"/>
                        </a:rPr>
                        <a:t>3.05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F0"/>
                          </a:solidFill>
                          <a:effectLst/>
                          <a:latin typeface="Calibri" panose="020F0502020204030204" pitchFamily="34" charset="0"/>
                        </a:rPr>
                        <a:t>8.32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F0"/>
                          </a:solidFill>
                          <a:effectLst/>
                          <a:latin typeface="Calibri" panose="020F0502020204030204" pitchFamily="34" charset="0"/>
                        </a:rPr>
                        <a:t>-50.38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F0"/>
                          </a:solidFill>
                          <a:effectLst/>
                          <a:latin typeface="Calibri" panose="020F0502020204030204" pitchFamily="34" charset="0"/>
                        </a:rPr>
                        <a:t>7.30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1303361"/>
                  </a:ext>
                </a:extLst>
              </a:tr>
            </a:tbl>
          </a:graphicData>
        </a:graphic>
      </p:graphicFrame>
      <p:graphicFrame>
        <p:nvGraphicFramePr>
          <p:cNvPr id="3" name="Table 2">
            <a:extLst>
              <a:ext uri="{FF2B5EF4-FFF2-40B4-BE49-F238E27FC236}">
                <a16:creationId xmlns:a16="http://schemas.microsoft.com/office/drawing/2014/main" id="{9323CA09-3335-5E94-E26B-A2B91F158E8E}"/>
              </a:ext>
            </a:extLst>
          </p:cNvPr>
          <p:cNvGraphicFramePr>
            <a:graphicFrameLocks noGrp="1"/>
          </p:cNvGraphicFramePr>
          <p:nvPr/>
        </p:nvGraphicFramePr>
        <p:xfrm>
          <a:off x="179512" y="3172028"/>
          <a:ext cx="6126782" cy="1125698"/>
        </p:xfrm>
        <a:graphic>
          <a:graphicData uri="http://schemas.openxmlformats.org/drawingml/2006/table">
            <a:tbl>
              <a:tblPr>
                <a:tableStyleId>{5C22544A-7EE6-4342-B048-85BDC9FD1C3A}</a:tableStyleId>
              </a:tblPr>
              <a:tblGrid>
                <a:gridCol w="914400">
                  <a:extLst>
                    <a:ext uri="{9D8B030D-6E8A-4147-A177-3AD203B41FA5}">
                      <a16:colId xmlns:a16="http://schemas.microsoft.com/office/drawing/2014/main" val="1452407127"/>
                    </a:ext>
                  </a:extLst>
                </a:gridCol>
                <a:gridCol w="695324">
                  <a:extLst>
                    <a:ext uri="{9D8B030D-6E8A-4147-A177-3AD203B41FA5}">
                      <a16:colId xmlns:a16="http://schemas.microsoft.com/office/drawing/2014/main" val="2202888860"/>
                    </a:ext>
                  </a:extLst>
                </a:gridCol>
                <a:gridCol w="695324">
                  <a:extLst>
                    <a:ext uri="{9D8B030D-6E8A-4147-A177-3AD203B41FA5}">
                      <a16:colId xmlns:a16="http://schemas.microsoft.com/office/drawing/2014/main" val="475446082"/>
                    </a:ext>
                  </a:extLst>
                </a:gridCol>
                <a:gridCol w="695324">
                  <a:extLst>
                    <a:ext uri="{9D8B030D-6E8A-4147-A177-3AD203B41FA5}">
                      <a16:colId xmlns:a16="http://schemas.microsoft.com/office/drawing/2014/main" val="3482252966"/>
                    </a:ext>
                  </a:extLst>
                </a:gridCol>
                <a:gridCol w="695324">
                  <a:extLst>
                    <a:ext uri="{9D8B030D-6E8A-4147-A177-3AD203B41FA5}">
                      <a16:colId xmlns:a16="http://schemas.microsoft.com/office/drawing/2014/main" val="2987080233"/>
                    </a:ext>
                  </a:extLst>
                </a:gridCol>
                <a:gridCol w="695324">
                  <a:extLst>
                    <a:ext uri="{9D8B030D-6E8A-4147-A177-3AD203B41FA5}">
                      <a16:colId xmlns:a16="http://schemas.microsoft.com/office/drawing/2014/main" val="901060409"/>
                    </a:ext>
                  </a:extLst>
                </a:gridCol>
                <a:gridCol w="914400">
                  <a:extLst>
                    <a:ext uri="{9D8B030D-6E8A-4147-A177-3AD203B41FA5}">
                      <a16:colId xmlns:a16="http://schemas.microsoft.com/office/drawing/2014/main" val="1965470424"/>
                    </a:ext>
                  </a:extLst>
                </a:gridCol>
                <a:gridCol w="821362">
                  <a:extLst>
                    <a:ext uri="{9D8B030D-6E8A-4147-A177-3AD203B41FA5}">
                      <a16:colId xmlns:a16="http://schemas.microsoft.com/office/drawing/2014/main" val="769204789"/>
                    </a:ext>
                  </a:extLst>
                </a:gridCol>
              </a:tblGrid>
              <a:tr h="160125">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dirty="0">
                          <a:effectLst/>
                        </a:rPr>
                        <a:t>fuel</a:t>
                      </a:r>
                      <a:endParaRPr lang="en-US" sz="1100" b="1" i="0" u="none" strike="noStrike" dirty="0">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US" sz="1100" u="none" strike="noStrike" dirty="0">
                          <a:effectLst/>
                        </a:rPr>
                        <a:t>time</a:t>
                      </a:r>
                      <a:endParaRPr lang="en-US" sz="1100" b="1" i="0" u="none" strike="noStrike" dirty="0">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a:effectLst/>
                        </a:rPr>
                        <a:t>distance</a:t>
                      </a:r>
                      <a:endParaRPr lang="en-US" sz="1100" b="1" i="0" u="none" strike="noStrike">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dirty="0" err="1">
                          <a:effectLst/>
                        </a:rPr>
                        <a:t>SOG_avg</a:t>
                      </a:r>
                      <a:endParaRPr lang="en-US" sz="1100" b="1" i="0" u="none" strike="noStrike" dirty="0">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a:effectLst/>
                        </a:rPr>
                        <a:t>SpApp_avg</a:t>
                      </a:r>
                      <a:endParaRPr lang="en-US" sz="1100" b="1" i="0" u="none" strike="noStrike">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dirty="0" err="1">
                          <a:effectLst/>
                        </a:rPr>
                        <a:t>Diff_cswd_avg</a:t>
                      </a:r>
                      <a:endParaRPr lang="en-US" sz="1100" b="1" i="0" u="none" strike="noStrike" dirty="0">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dirty="0" err="1">
                          <a:effectLst/>
                        </a:rPr>
                        <a:t>Wind_sp_avg</a:t>
                      </a:r>
                      <a:endParaRPr lang="en-US" sz="1100" b="1" i="0" u="none" strike="noStrike" dirty="0">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416326"/>
                  </a:ext>
                </a:extLst>
              </a:tr>
              <a:tr h="207488">
                <a:tc>
                  <a:txBody>
                    <a:bodyPr/>
                    <a:lstStyle/>
                    <a:p>
                      <a:pPr algn="l" fontAlgn="b"/>
                      <a:r>
                        <a:rPr lang="en-US" sz="1100" b="1" i="0" u="none" strike="noStrike" dirty="0">
                          <a:solidFill>
                            <a:srgbClr val="000000"/>
                          </a:solidFill>
                          <a:effectLst/>
                          <a:latin typeface="Calibri" panose="020F0502020204030204" pitchFamily="34" charset="0"/>
                        </a:rPr>
                        <a:t>Total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FF0000"/>
                          </a:solidFill>
                          <a:effectLst/>
                          <a:latin typeface="Calibri" panose="020F0502020204030204" pitchFamily="34" charset="0"/>
                        </a:rPr>
                        <a:t>1.88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FF0000"/>
                          </a:solidFill>
                          <a:effectLst/>
                          <a:latin typeface="Calibri" panose="020F0502020204030204" pitchFamily="34" charset="0"/>
                        </a:rPr>
                        <a:t>5.09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1.21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4.12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5.64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-128.15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6.21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0951767"/>
                  </a:ext>
                </a:extLst>
              </a:tr>
              <a:tr h="160125">
                <a:tc>
                  <a:txBody>
                    <a:bodyPr/>
                    <a:lstStyle/>
                    <a:p>
                      <a:pPr algn="l" fontAlgn="b"/>
                      <a:r>
                        <a:rPr lang="en-US" sz="1100" b="1" i="0" u="none" strike="noStrike" dirty="0">
                          <a:solidFill>
                            <a:srgbClr val="000000"/>
                          </a:solidFill>
                          <a:effectLst/>
                          <a:latin typeface="Calibri" panose="020F0502020204030204" pitchFamily="34" charset="0"/>
                        </a:rPr>
                        <a:t>Top100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50"/>
                          </a:solidFill>
                          <a:effectLst/>
                          <a:latin typeface="Calibri" panose="020F0502020204030204" pitchFamily="34" charset="0"/>
                        </a:rPr>
                        <a:t>1.54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00B050"/>
                          </a:solidFill>
                          <a:effectLst/>
                          <a:latin typeface="Calibri" panose="020F0502020204030204" pitchFamily="34" charset="0"/>
                        </a:rPr>
                        <a:t>5.13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1.19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4.01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5.89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-119.84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6.03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248866"/>
                  </a:ext>
                </a:extLst>
              </a:tr>
              <a:tr h="160125">
                <a:tc>
                  <a:txBody>
                    <a:bodyPr/>
                    <a:lstStyle/>
                    <a:p>
                      <a:pPr algn="l" fontAlgn="b"/>
                      <a:r>
                        <a:rPr lang="en-US" sz="1100" b="1" i="0" u="none" strike="noStrike" dirty="0">
                          <a:solidFill>
                            <a:srgbClr val="000000"/>
                          </a:solidFill>
                          <a:effectLst/>
                          <a:latin typeface="Calibri" panose="020F0502020204030204" pitchFamily="34" charset="0"/>
                        </a:rPr>
                        <a:t>Top50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70C0"/>
                          </a:solidFill>
                          <a:effectLst/>
                          <a:latin typeface="Calibri" panose="020F0502020204030204" pitchFamily="34" charset="0"/>
                        </a:rPr>
                        <a:t>1.42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0070C0"/>
                          </a:solidFill>
                          <a:effectLst/>
                          <a:latin typeface="Calibri" panose="020F0502020204030204" pitchFamily="34" charset="0"/>
                        </a:rPr>
                        <a:t>5.23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70C0"/>
                          </a:solidFill>
                          <a:effectLst/>
                          <a:latin typeface="Calibri" panose="020F0502020204030204" pitchFamily="34" charset="0"/>
                        </a:rPr>
                        <a:t>1.19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3.95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5.81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-120.72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5.81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661008"/>
                  </a:ext>
                </a:extLst>
              </a:tr>
              <a:tr h="160125">
                <a:tc>
                  <a:txBody>
                    <a:bodyPr/>
                    <a:lstStyle/>
                    <a:p>
                      <a:pPr algn="l" fontAlgn="b"/>
                      <a:r>
                        <a:rPr lang="en-US" sz="1100" b="1" i="0" u="none" strike="noStrike" dirty="0">
                          <a:solidFill>
                            <a:srgbClr val="000000"/>
                          </a:solidFill>
                          <a:effectLst/>
                          <a:latin typeface="Calibri" panose="020F0502020204030204" pitchFamily="34" charset="0"/>
                        </a:rPr>
                        <a:t>Bottom100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76933C"/>
                          </a:solidFill>
                          <a:effectLst/>
                          <a:latin typeface="Calibri" panose="020F0502020204030204" pitchFamily="34" charset="0"/>
                        </a:rPr>
                        <a:t>2.18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76933C"/>
                          </a:solidFill>
                          <a:effectLst/>
                          <a:latin typeface="Calibri" panose="020F0502020204030204" pitchFamily="34" charset="0"/>
                        </a:rPr>
                        <a:t>5.03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76933C"/>
                          </a:solidFill>
                          <a:effectLst/>
                          <a:latin typeface="Calibri" panose="020F0502020204030204" pitchFamily="34" charset="0"/>
                        </a:rPr>
                        <a:t>1.22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76933C"/>
                          </a:solidFill>
                          <a:effectLst/>
                          <a:latin typeface="Calibri" panose="020F0502020204030204" pitchFamily="34" charset="0"/>
                        </a:rPr>
                        <a:t>4.22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76933C"/>
                          </a:solidFill>
                          <a:effectLst/>
                          <a:latin typeface="Calibri" panose="020F0502020204030204" pitchFamily="34" charset="0"/>
                        </a:rPr>
                        <a:t>5.36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76933C"/>
                          </a:solidFill>
                          <a:effectLst/>
                          <a:latin typeface="Calibri" panose="020F0502020204030204" pitchFamily="34" charset="0"/>
                        </a:rPr>
                        <a:t>-138.44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76933C"/>
                          </a:solidFill>
                          <a:effectLst/>
                          <a:latin typeface="Calibri" panose="020F0502020204030204" pitchFamily="34" charset="0"/>
                        </a:rPr>
                        <a:t>6.43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2463635"/>
                  </a:ext>
                </a:extLst>
              </a:tr>
              <a:tr h="160125">
                <a:tc>
                  <a:txBody>
                    <a:bodyPr/>
                    <a:lstStyle/>
                    <a:p>
                      <a:pPr algn="l" fontAlgn="b"/>
                      <a:r>
                        <a:rPr lang="en-US" sz="1100" b="1" i="0" u="none" strike="noStrike" dirty="0">
                          <a:solidFill>
                            <a:srgbClr val="000000"/>
                          </a:solidFill>
                          <a:effectLst/>
                          <a:latin typeface="Calibri" panose="020F0502020204030204" pitchFamily="34" charset="0"/>
                        </a:rPr>
                        <a:t>Bottom50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F0"/>
                          </a:solidFill>
                          <a:effectLst/>
                          <a:latin typeface="Calibri" panose="020F0502020204030204" pitchFamily="34" charset="0"/>
                        </a:rPr>
                        <a:t>2.32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00B0F0"/>
                          </a:solidFill>
                          <a:effectLst/>
                          <a:latin typeface="Calibri" panose="020F0502020204030204" pitchFamily="34" charset="0"/>
                        </a:rPr>
                        <a:t>4.95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F0"/>
                          </a:solidFill>
                          <a:effectLst/>
                          <a:latin typeface="Calibri" panose="020F0502020204030204" pitchFamily="34" charset="0"/>
                        </a:rPr>
                        <a:t>1.22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F0"/>
                          </a:solidFill>
                          <a:effectLst/>
                          <a:latin typeface="Calibri" panose="020F0502020204030204" pitchFamily="34" charset="0"/>
                        </a:rPr>
                        <a:t>4.29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F0"/>
                          </a:solidFill>
                          <a:effectLst/>
                          <a:latin typeface="Calibri" panose="020F0502020204030204" pitchFamily="34" charset="0"/>
                        </a:rPr>
                        <a:t>5.54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F0"/>
                          </a:solidFill>
                          <a:effectLst/>
                          <a:latin typeface="Calibri" panose="020F0502020204030204" pitchFamily="34" charset="0"/>
                        </a:rPr>
                        <a:t>-130.08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F0"/>
                          </a:solidFill>
                          <a:effectLst/>
                          <a:latin typeface="Calibri" panose="020F0502020204030204" pitchFamily="34" charset="0"/>
                        </a:rPr>
                        <a:t>6.36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1303361"/>
                  </a:ext>
                </a:extLst>
              </a:tr>
            </a:tbl>
          </a:graphicData>
        </a:graphic>
      </p:graphicFrame>
      <p:graphicFrame>
        <p:nvGraphicFramePr>
          <p:cNvPr id="5" name="Table 4">
            <a:extLst>
              <a:ext uri="{FF2B5EF4-FFF2-40B4-BE49-F238E27FC236}">
                <a16:creationId xmlns:a16="http://schemas.microsoft.com/office/drawing/2014/main" id="{2CE4EDDC-1609-A2D3-BA61-4970CE391547}"/>
              </a:ext>
            </a:extLst>
          </p:cNvPr>
          <p:cNvGraphicFramePr>
            <a:graphicFrameLocks noGrp="1"/>
          </p:cNvGraphicFramePr>
          <p:nvPr/>
        </p:nvGraphicFramePr>
        <p:xfrm>
          <a:off x="179512" y="4752778"/>
          <a:ext cx="6126782" cy="1125698"/>
        </p:xfrm>
        <a:graphic>
          <a:graphicData uri="http://schemas.openxmlformats.org/drawingml/2006/table">
            <a:tbl>
              <a:tblPr>
                <a:tableStyleId>{5C22544A-7EE6-4342-B048-85BDC9FD1C3A}</a:tableStyleId>
              </a:tblPr>
              <a:tblGrid>
                <a:gridCol w="914400">
                  <a:extLst>
                    <a:ext uri="{9D8B030D-6E8A-4147-A177-3AD203B41FA5}">
                      <a16:colId xmlns:a16="http://schemas.microsoft.com/office/drawing/2014/main" val="1452407127"/>
                    </a:ext>
                  </a:extLst>
                </a:gridCol>
                <a:gridCol w="695324">
                  <a:extLst>
                    <a:ext uri="{9D8B030D-6E8A-4147-A177-3AD203B41FA5}">
                      <a16:colId xmlns:a16="http://schemas.microsoft.com/office/drawing/2014/main" val="2202888860"/>
                    </a:ext>
                  </a:extLst>
                </a:gridCol>
                <a:gridCol w="695324">
                  <a:extLst>
                    <a:ext uri="{9D8B030D-6E8A-4147-A177-3AD203B41FA5}">
                      <a16:colId xmlns:a16="http://schemas.microsoft.com/office/drawing/2014/main" val="475446082"/>
                    </a:ext>
                  </a:extLst>
                </a:gridCol>
                <a:gridCol w="695324">
                  <a:extLst>
                    <a:ext uri="{9D8B030D-6E8A-4147-A177-3AD203B41FA5}">
                      <a16:colId xmlns:a16="http://schemas.microsoft.com/office/drawing/2014/main" val="3482252966"/>
                    </a:ext>
                  </a:extLst>
                </a:gridCol>
                <a:gridCol w="695324">
                  <a:extLst>
                    <a:ext uri="{9D8B030D-6E8A-4147-A177-3AD203B41FA5}">
                      <a16:colId xmlns:a16="http://schemas.microsoft.com/office/drawing/2014/main" val="2987080233"/>
                    </a:ext>
                  </a:extLst>
                </a:gridCol>
                <a:gridCol w="695324">
                  <a:extLst>
                    <a:ext uri="{9D8B030D-6E8A-4147-A177-3AD203B41FA5}">
                      <a16:colId xmlns:a16="http://schemas.microsoft.com/office/drawing/2014/main" val="901060409"/>
                    </a:ext>
                  </a:extLst>
                </a:gridCol>
                <a:gridCol w="914400">
                  <a:extLst>
                    <a:ext uri="{9D8B030D-6E8A-4147-A177-3AD203B41FA5}">
                      <a16:colId xmlns:a16="http://schemas.microsoft.com/office/drawing/2014/main" val="1965470424"/>
                    </a:ext>
                  </a:extLst>
                </a:gridCol>
                <a:gridCol w="821362">
                  <a:extLst>
                    <a:ext uri="{9D8B030D-6E8A-4147-A177-3AD203B41FA5}">
                      <a16:colId xmlns:a16="http://schemas.microsoft.com/office/drawing/2014/main" val="769204789"/>
                    </a:ext>
                  </a:extLst>
                </a:gridCol>
              </a:tblGrid>
              <a:tr h="160125">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dirty="0">
                          <a:effectLst/>
                        </a:rPr>
                        <a:t>fuel</a:t>
                      </a:r>
                      <a:endParaRPr lang="en-US" sz="1100" b="1" i="0" u="none" strike="noStrike" dirty="0">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US" sz="1100" u="none" strike="noStrike">
                          <a:effectLst/>
                        </a:rPr>
                        <a:t>time</a:t>
                      </a:r>
                      <a:endParaRPr lang="en-US" sz="1100" b="1" i="0" u="none" strike="noStrike">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a:effectLst/>
                        </a:rPr>
                        <a:t>distance</a:t>
                      </a:r>
                      <a:endParaRPr lang="en-US" sz="1100" b="1" i="0" u="none" strike="noStrike">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dirty="0" err="1">
                          <a:effectLst/>
                        </a:rPr>
                        <a:t>SOG_avg</a:t>
                      </a:r>
                      <a:endParaRPr lang="en-US" sz="1100" b="1" i="0" u="none" strike="noStrike" dirty="0">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a:effectLst/>
                        </a:rPr>
                        <a:t>SpApp_avg</a:t>
                      </a:r>
                      <a:endParaRPr lang="en-US" sz="1100" b="1" i="0" u="none" strike="noStrike">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dirty="0" err="1">
                          <a:effectLst/>
                        </a:rPr>
                        <a:t>Diff_cswd_avg</a:t>
                      </a:r>
                      <a:endParaRPr lang="en-US" sz="1100" b="1" i="0" u="none" strike="noStrike" dirty="0">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u="none" strike="noStrike" dirty="0" err="1">
                          <a:effectLst/>
                        </a:rPr>
                        <a:t>Wind_sp_avg</a:t>
                      </a:r>
                      <a:endParaRPr lang="en-US" sz="1100" b="1" i="0" u="none" strike="noStrike" dirty="0">
                        <a:solidFill>
                          <a:srgbClr val="000000"/>
                        </a:solidFill>
                        <a:effectLst/>
                        <a:latin typeface="Calibri" panose="020F0502020204030204" pitchFamily="34" charset="0"/>
                      </a:endParaRPr>
                    </a:p>
                  </a:txBody>
                  <a:tcPr marL="3810" marR="3810" marT="381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416326"/>
                  </a:ext>
                </a:extLst>
              </a:tr>
              <a:tr h="207488">
                <a:tc>
                  <a:txBody>
                    <a:bodyPr/>
                    <a:lstStyle/>
                    <a:p>
                      <a:pPr algn="l" fontAlgn="b"/>
                      <a:r>
                        <a:rPr lang="en-US" sz="1100" b="1" i="0" u="none" strike="noStrike" dirty="0">
                          <a:solidFill>
                            <a:srgbClr val="000000"/>
                          </a:solidFill>
                          <a:effectLst/>
                          <a:latin typeface="Calibri" panose="020F0502020204030204" pitchFamily="34" charset="0"/>
                        </a:rPr>
                        <a:t>Total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FF0000"/>
                          </a:solidFill>
                          <a:effectLst/>
                          <a:latin typeface="Calibri" panose="020F0502020204030204" pitchFamily="34" charset="0"/>
                        </a:rPr>
                        <a:t>1.69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FF0000"/>
                          </a:solidFill>
                          <a:effectLst/>
                          <a:latin typeface="Calibri" panose="020F0502020204030204" pitchFamily="34" charset="0"/>
                        </a:rPr>
                        <a:t>5.96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1.19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3.64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8.40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-25.93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FF0000"/>
                          </a:solidFill>
                          <a:effectLst/>
                          <a:latin typeface="Calibri" panose="020F0502020204030204" pitchFamily="34" charset="0"/>
                        </a:rPr>
                        <a:t>6.85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0951767"/>
                  </a:ext>
                </a:extLst>
              </a:tr>
              <a:tr h="160125">
                <a:tc>
                  <a:txBody>
                    <a:bodyPr/>
                    <a:lstStyle/>
                    <a:p>
                      <a:pPr algn="l" fontAlgn="b"/>
                      <a:r>
                        <a:rPr lang="en-US" sz="1100" b="1" i="0" u="none" strike="noStrike" dirty="0">
                          <a:solidFill>
                            <a:srgbClr val="000000"/>
                          </a:solidFill>
                          <a:effectLst/>
                          <a:latin typeface="Calibri" panose="020F0502020204030204" pitchFamily="34" charset="0"/>
                        </a:rPr>
                        <a:t>Top100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50"/>
                          </a:solidFill>
                          <a:effectLst/>
                          <a:latin typeface="Calibri" panose="020F0502020204030204" pitchFamily="34" charset="0"/>
                        </a:rPr>
                        <a:t>1.19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00B050"/>
                          </a:solidFill>
                          <a:effectLst/>
                          <a:latin typeface="Calibri" panose="020F0502020204030204" pitchFamily="34" charset="0"/>
                        </a:rPr>
                        <a:t>5.81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1.18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3.68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6.51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-32.10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50"/>
                          </a:solidFill>
                          <a:effectLst/>
                          <a:latin typeface="Calibri" panose="020F0502020204030204" pitchFamily="34" charset="0"/>
                        </a:rPr>
                        <a:t>5.61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248866"/>
                  </a:ext>
                </a:extLst>
              </a:tr>
              <a:tr h="160125">
                <a:tc>
                  <a:txBody>
                    <a:bodyPr/>
                    <a:lstStyle/>
                    <a:p>
                      <a:pPr algn="l" fontAlgn="b"/>
                      <a:r>
                        <a:rPr lang="en-US" sz="1100" b="1" i="0" u="none" strike="noStrike" dirty="0">
                          <a:solidFill>
                            <a:srgbClr val="000000"/>
                          </a:solidFill>
                          <a:effectLst/>
                          <a:latin typeface="Calibri" panose="020F0502020204030204" pitchFamily="34" charset="0"/>
                        </a:rPr>
                        <a:t>Top50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70C0"/>
                          </a:solidFill>
                          <a:effectLst/>
                          <a:latin typeface="Calibri" panose="020F0502020204030204" pitchFamily="34" charset="0"/>
                        </a:rPr>
                        <a:t>1.07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0070C0"/>
                          </a:solidFill>
                          <a:effectLst/>
                          <a:latin typeface="Calibri" panose="020F0502020204030204" pitchFamily="34" charset="0"/>
                        </a:rPr>
                        <a:t>5.71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70C0"/>
                          </a:solidFill>
                          <a:effectLst/>
                          <a:latin typeface="Calibri" panose="020F0502020204030204" pitchFamily="34" charset="0"/>
                        </a:rPr>
                        <a:t>1.19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3.74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5.77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-46.78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70C0"/>
                          </a:solidFill>
                          <a:effectLst/>
                          <a:latin typeface="Calibri" panose="020F0502020204030204" pitchFamily="34" charset="0"/>
                        </a:rPr>
                        <a:t>5.05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661008"/>
                  </a:ext>
                </a:extLst>
              </a:tr>
              <a:tr h="160125">
                <a:tc>
                  <a:txBody>
                    <a:bodyPr/>
                    <a:lstStyle/>
                    <a:p>
                      <a:pPr algn="l" fontAlgn="b"/>
                      <a:r>
                        <a:rPr lang="en-US" sz="1100" b="1" i="0" u="none" strike="noStrike" dirty="0">
                          <a:solidFill>
                            <a:srgbClr val="000000"/>
                          </a:solidFill>
                          <a:effectLst/>
                          <a:latin typeface="Calibri" panose="020F0502020204030204" pitchFamily="34" charset="0"/>
                        </a:rPr>
                        <a:t>Bottom100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76933C"/>
                          </a:solidFill>
                          <a:effectLst/>
                          <a:latin typeface="Calibri" panose="020F0502020204030204" pitchFamily="34" charset="0"/>
                        </a:rPr>
                        <a:t>2.21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76933C"/>
                          </a:solidFill>
                          <a:effectLst/>
                          <a:latin typeface="Calibri" panose="020F0502020204030204" pitchFamily="34" charset="0"/>
                        </a:rPr>
                        <a:t>6.12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76933C"/>
                          </a:solidFill>
                          <a:effectLst/>
                          <a:latin typeface="Calibri" panose="020F0502020204030204" pitchFamily="34" charset="0"/>
                        </a:rPr>
                        <a:t>1.18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76933C"/>
                          </a:solidFill>
                          <a:effectLst/>
                          <a:latin typeface="Calibri" panose="020F0502020204030204" pitchFamily="34" charset="0"/>
                        </a:rPr>
                        <a:t>3.60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76933C"/>
                          </a:solidFill>
                          <a:effectLst/>
                          <a:latin typeface="Calibri" panose="020F0502020204030204" pitchFamily="34" charset="0"/>
                        </a:rPr>
                        <a:t>10.38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76933C"/>
                          </a:solidFill>
                          <a:effectLst/>
                          <a:latin typeface="Calibri" panose="020F0502020204030204" pitchFamily="34" charset="0"/>
                        </a:rPr>
                        <a:t>-20.89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76933C"/>
                          </a:solidFill>
                          <a:effectLst/>
                          <a:latin typeface="Calibri" panose="020F0502020204030204" pitchFamily="34" charset="0"/>
                        </a:rPr>
                        <a:t>8.25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2463635"/>
                  </a:ext>
                </a:extLst>
              </a:tr>
              <a:tr h="160125">
                <a:tc>
                  <a:txBody>
                    <a:bodyPr/>
                    <a:lstStyle/>
                    <a:p>
                      <a:pPr algn="l" fontAlgn="b"/>
                      <a:r>
                        <a:rPr lang="en-US" sz="1100" b="1" i="0" u="none" strike="noStrike" dirty="0">
                          <a:solidFill>
                            <a:srgbClr val="000000"/>
                          </a:solidFill>
                          <a:effectLst/>
                          <a:latin typeface="Calibri" panose="020F0502020204030204" pitchFamily="34" charset="0"/>
                        </a:rPr>
                        <a:t>Bottom50 Avg</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F0"/>
                          </a:solidFill>
                          <a:effectLst/>
                          <a:latin typeface="Calibri" panose="020F0502020204030204" pitchFamily="34" charset="0"/>
                        </a:rPr>
                        <a:t>2.49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200" b="0" i="0" u="none" strike="noStrike">
                          <a:solidFill>
                            <a:srgbClr val="00B0F0"/>
                          </a:solidFill>
                          <a:effectLst/>
                          <a:latin typeface="Calibri" panose="020F0502020204030204" pitchFamily="34" charset="0"/>
                        </a:rPr>
                        <a:t>6.24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B0F0"/>
                          </a:solidFill>
                          <a:effectLst/>
                          <a:latin typeface="Calibri" panose="020F0502020204030204" pitchFamily="34" charset="0"/>
                        </a:rPr>
                        <a:t>1.17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F0"/>
                          </a:solidFill>
                          <a:effectLst/>
                          <a:latin typeface="Calibri" panose="020F0502020204030204" pitchFamily="34" charset="0"/>
                        </a:rPr>
                        <a:t>3.53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F0"/>
                          </a:solidFill>
                          <a:effectLst/>
                          <a:latin typeface="Calibri" panose="020F0502020204030204" pitchFamily="34" charset="0"/>
                        </a:rPr>
                        <a:t>11.49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F0"/>
                          </a:solidFill>
                          <a:effectLst/>
                          <a:latin typeface="Calibri" panose="020F0502020204030204" pitchFamily="34" charset="0"/>
                        </a:rPr>
                        <a:t>-9.53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B0F0"/>
                          </a:solidFill>
                          <a:effectLst/>
                          <a:latin typeface="Calibri" panose="020F0502020204030204" pitchFamily="34" charset="0"/>
                        </a:rPr>
                        <a:t>9.17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1303361"/>
                  </a:ext>
                </a:extLst>
              </a:tr>
            </a:tbl>
          </a:graphicData>
        </a:graphic>
      </p:graphicFrame>
      <p:sp>
        <p:nvSpPr>
          <p:cNvPr id="9" name="TextBox 8">
            <a:extLst>
              <a:ext uri="{FF2B5EF4-FFF2-40B4-BE49-F238E27FC236}">
                <a16:creationId xmlns:a16="http://schemas.microsoft.com/office/drawing/2014/main" id="{63479DE0-6BCE-2FD1-B250-43786F23B899}"/>
              </a:ext>
            </a:extLst>
          </p:cNvPr>
          <p:cNvSpPr txBox="1"/>
          <p:nvPr/>
        </p:nvSpPr>
        <p:spPr>
          <a:xfrm>
            <a:off x="107504" y="2777464"/>
            <a:ext cx="2304256" cy="369332"/>
          </a:xfrm>
          <a:prstGeom prst="rect">
            <a:avLst/>
          </a:prstGeom>
          <a:noFill/>
        </p:spPr>
        <p:txBody>
          <a:bodyPr wrap="square">
            <a:spAutoFit/>
          </a:bodyPr>
          <a:lstStyle/>
          <a:p>
            <a:r>
              <a:rPr lang="en-US" b="1" dirty="0"/>
              <a:t>Northwest Segment</a:t>
            </a:r>
          </a:p>
        </p:txBody>
      </p:sp>
      <p:sp>
        <p:nvSpPr>
          <p:cNvPr id="10" name="TextBox 9">
            <a:extLst>
              <a:ext uri="{FF2B5EF4-FFF2-40B4-BE49-F238E27FC236}">
                <a16:creationId xmlns:a16="http://schemas.microsoft.com/office/drawing/2014/main" id="{23A6A803-56D4-5B8B-894F-E0D2BA013774}"/>
              </a:ext>
            </a:extLst>
          </p:cNvPr>
          <p:cNvSpPr txBox="1"/>
          <p:nvPr/>
        </p:nvSpPr>
        <p:spPr>
          <a:xfrm>
            <a:off x="107504" y="4358214"/>
            <a:ext cx="2304256" cy="369332"/>
          </a:xfrm>
          <a:prstGeom prst="rect">
            <a:avLst/>
          </a:prstGeom>
          <a:noFill/>
        </p:spPr>
        <p:txBody>
          <a:bodyPr wrap="square">
            <a:spAutoFit/>
          </a:bodyPr>
          <a:lstStyle/>
          <a:p>
            <a:r>
              <a:rPr lang="en-US" b="1" dirty="0"/>
              <a:t>Southeast Segment</a:t>
            </a:r>
          </a:p>
        </p:txBody>
      </p:sp>
      <p:pic>
        <p:nvPicPr>
          <p:cNvPr id="11" name="Picture 10">
            <a:extLst>
              <a:ext uri="{FF2B5EF4-FFF2-40B4-BE49-F238E27FC236}">
                <a16:creationId xmlns:a16="http://schemas.microsoft.com/office/drawing/2014/main" id="{0D64AA1D-F551-41A5-AFEB-AE87627D3A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6245" y="3149290"/>
            <a:ext cx="1298349" cy="1298349"/>
          </a:xfrm>
          <a:prstGeom prst="rect">
            <a:avLst/>
          </a:prstGeom>
        </p:spPr>
      </p:pic>
      <p:pic>
        <p:nvPicPr>
          <p:cNvPr id="12" name="Picture 11">
            <a:extLst>
              <a:ext uri="{FF2B5EF4-FFF2-40B4-BE49-F238E27FC236}">
                <a16:creationId xmlns:a16="http://schemas.microsoft.com/office/drawing/2014/main" id="{A89D0A09-8EC1-0735-5DC8-5579E90060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2200" y="4706716"/>
            <a:ext cx="1298349" cy="1298349"/>
          </a:xfrm>
          <a:prstGeom prst="rect">
            <a:avLst/>
          </a:prstGeom>
        </p:spPr>
      </p:pic>
      <p:pic>
        <p:nvPicPr>
          <p:cNvPr id="13" name="Picture 12">
            <a:extLst>
              <a:ext uri="{FF2B5EF4-FFF2-40B4-BE49-F238E27FC236}">
                <a16:creationId xmlns:a16="http://schemas.microsoft.com/office/drawing/2014/main" id="{014D6133-4F21-2F26-4CAE-5F75EFE45D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64176" y="1531026"/>
            <a:ext cx="1246438" cy="1246438"/>
          </a:xfrm>
          <a:prstGeom prst="rect">
            <a:avLst/>
          </a:prstGeom>
        </p:spPr>
      </p:pic>
      <p:sp>
        <p:nvSpPr>
          <p:cNvPr id="14" name="TextBox 13">
            <a:extLst>
              <a:ext uri="{FF2B5EF4-FFF2-40B4-BE49-F238E27FC236}">
                <a16:creationId xmlns:a16="http://schemas.microsoft.com/office/drawing/2014/main" id="{0C6CE2B7-A707-5809-E284-BDC5877765CF}"/>
              </a:ext>
            </a:extLst>
          </p:cNvPr>
          <p:cNvSpPr txBox="1"/>
          <p:nvPr/>
        </p:nvSpPr>
        <p:spPr>
          <a:xfrm>
            <a:off x="158999" y="1267698"/>
            <a:ext cx="1872208" cy="369332"/>
          </a:xfrm>
          <a:prstGeom prst="rect">
            <a:avLst/>
          </a:prstGeom>
          <a:noFill/>
        </p:spPr>
        <p:txBody>
          <a:bodyPr wrap="square">
            <a:spAutoFit/>
          </a:bodyPr>
          <a:lstStyle/>
          <a:p>
            <a:r>
              <a:rPr lang="en-US" b="1" dirty="0"/>
              <a:t>Total Route</a:t>
            </a:r>
          </a:p>
        </p:txBody>
      </p:sp>
      <p:sp>
        <p:nvSpPr>
          <p:cNvPr id="8" name="TextBox 7">
            <a:extLst>
              <a:ext uri="{FF2B5EF4-FFF2-40B4-BE49-F238E27FC236}">
                <a16:creationId xmlns:a16="http://schemas.microsoft.com/office/drawing/2014/main" id="{3AFC219B-EC6C-6651-6A95-B945CBC01E1C}"/>
              </a:ext>
            </a:extLst>
          </p:cNvPr>
          <p:cNvSpPr txBox="1"/>
          <p:nvPr/>
        </p:nvSpPr>
        <p:spPr>
          <a:xfrm>
            <a:off x="6251696" y="1114113"/>
            <a:ext cx="2837706" cy="369332"/>
          </a:xfrm>
          <a:prstGeom prst="rect">
            <a:avLst/>
          </a:prstGeom>
          <a:solidFill>
            <a:schemeClr val="bg2"/>
          </a:solidFill>
        </p:spPr>
        <p:txBody>
          <a:bodyPr wrap="square">
            <a:spAutoFit/>
          </a:bodyPr>
          <a:lstStyle/>
          <a:p>
            <a:r>
              <a:rPr lang="en-US" dirty="0"/>
              <a:t>Routes from North to South</a:t>
            </a:r>
          </a:p>
        </p:txBody>
      </p:sp>
      <p:sp>
        <p:nvSpPr>
          <p:cNvPr id="16" name="TextBox 15">
            <a:extLst>
              <a:ext uri="{FF2B5EF4-FFF2-40B4-BE49-F238E27FC236}">
                <a16:creationId xmlns:a16="http://schemas.microsoft.com/office/drawing/2014/main" id="{99A4A407-115E-285D-92FD-09781AAE19DE}"/>
              </a:ext>
            </a:extLst>
          </p:cNvPr>
          <p:cNvSpPr txBox="1"/>
          <p:nvPr/>
        </p:nvSpPr>
        <p:spPr>
          <a:xfrm>
            <a:off x="6615113" y="362430"/>
            <a:ext cx="2274092" cy="341632"/>
          </a:xfrm>
          <a:prstGeom prst="rect">
            <a:avLst/>
          </a:prstGeom>
          <a:solidFill>
            <a:schemeClr val="accent3">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Descriptive Analytics</a:t>
            </a:r>
          </a:p>
        </p:txBody>
      </p:sp>
      <p:sp>
        <p:nvSpPr>
          <p:cNvPr id="17" name="TextBox 16">
            <a:extLst>
              <a:ext uri="{FF2B5EF4-FFF2-40B4-BE49-F238E27FC236}">
                <a16:creationId xmlns:a16="http://schemas.microsoft.com/office/drawing/2014/main" id="{BAD516A2-98F9-CFD8-0A61-DF7C586C3B0C}"/>
              </a:ext>
            </a:extLst>
          </p:cNvPr>
          <p:cNvSpPr txBox="1"/>
          <p:nvPr/>
        </p:nvSpPr>
        <p:spPr>
          <a:xfrm>
            <a:off x="0" y="903883"/>
            <a:ext cx="5933229" cy="369332"/>
          </a:xfrm>
          <a:prstGeom prst="rect">
            <a:avLst/>
          </a:prstGeom>
          <a:noFill/>
        </p:spPr>
        <p:txBody>
          <a:bodyPr wrap="square">
            <a:spAutoFit/>
          </a:bodyPr>
          <a:lstStyle/>
          <a:p>
            <a:pPr lvl="0"/>
            <a:r>
              <a:rPr lang="en-US" sz="1800" i="0" dirty="0">
                <a:solidFill>
                  <a:schemeClr val="tx1"/>
                </a:solidFill>
                <a:latin typeface="Times New Roman" panose="02020603050405020304" pitchFamily="18" charset="0"/>
                <a:ea typeface="Times New Roman" charset="0"/>
                <a:cs typeface="Times New Roman" panose="02020603050405020304" pitchFamily="18" charset="0"/>
              </a:rPr>
              <a:t>Spatial Analysis of the Vessel’s Routes </a:t>
            </a:r>
            <a:r>
              <a:rPr lang="en-US" dirty="0">
                <a:latin typeface="Times New Roman" panose="02020603050405020304" pitchFamily="18" charset="0"/>
                <a:ea typeface="Times New Roman" charset="0"/>
                <a:cs typeface="Times New Roman" panose="02020603050405020304" pitchFamily="18" charset="0"/>
              </a:rPr>
              <a:t>a</a:t>
            </a:r>
            <a:r>
              <a:rPr lang="en-US" sz="1800" i="0" dirty="0">
                <a:solidFill>
                  <a:schemeClr val="tx1"/>
                </a:solidFill>
                <a:latin typeface="Times New Roman" panose="02020603050405020304" pitchFamily="18" charset="0"/>
                <a:ea typeface="Times New Roman" charset="0"/>
                <a:cs typeface="Times New Roman" panose="02020603050405020304" pitchFamily="18" charset="0"/>
              </a:rPr>
              <a:t>nd Fuel Consumption</a:t>
            </a:r>
            <a:endParaRPr lang="en-US" sz="1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6415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FE0091A-F323-4F16-B32F-27B160F7CBDA}" type="slidenum">
              <a:rPr lang="en-US" smtClean="0"/>
              <a:pPr/>
              <a:t>2</a:t>
            </a:fld>
            <a:endParaRPr lang="en-US" dirty="0">
              <a:solidFill>
                <a:schemeClr val="tx1"/>
              </a:solidFill>
            </a:endParaRPr>
          </a:p>
        </p:txBody>
      </p:sp>
      <p:graphicFrame>
        <p:nvGraphicFramePr>
          <p:cNvPr id="5" name="Diagram 4"/>
          <p:cNvGraphicFramePr/>
          <p:nvPr>
            <p:extLst>
              <p:ext uri="{D42A27DB-BD31-4B8C-83A1-F6EECF244321}">
                <p14:modId xmlns:p14="http://schemas.microsoft.com/office/powerpoint/2010/main" val="3805313206"/>
              </p:ext>
            </p:extLst>
          </p:nvPr>
        </p:nvGraphicFramePr>
        <p:xfrm>
          <a:off x="251520" y="1196752"/>
          <a:ext cx="8500995" cy="3528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6337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018DCA7B-303C-2495-1284-E6C218722FB7}"/>
              </a:ext>
            </a:extLst>
          </p:cNvPr>
          <p:cNvGraphicFramePr>
            <a:graphicFrameLocks noGrp="1"/>
          </p:cNvGraphicFramePr>
          <p:nvPr>
            <p:extLst>
              <p:ext uri="{D42A27DB-BD31-4B8C-83A1-F6EECF244321}">
                <p14:modId xmlns:p14="http://schemas.microsoft.com/office/powerpoint/2010/main" val="1029958115"/>
              </p:ext>
            </p:extLst>
          </p:nvPr>
        </p:nvGraphicFramePr>
        <p:xfrm>
          <a:off x="38101" y="1122622"/>
          <a:ext cx="9076813" cy="3928836"/>
        </p:xfrm>
        <a:graphic>
          <a:graphicData uri="http://schemas.openxmlformats.org/drawingml/2006/table">
            <a:tbl>
              <a:tblPr>
                <a:tableStyleId>{F5AB1C69-6EDB-4FF4-983F-18BD219EF322}</a:tableStyleId>
              </a:tblPr>
              <a:tblGrid>
                <a:gridCol w="640080">
                  <a:extLst>
                    <a:ext uri="{9D8B030D-6E8A-4147-A177-3AD203B41FA5}">
                      <a16:colId xmlns:a16="http://schemas.microsoft.com/office/drawing/2014/main" val="3161910707"/>
                    </a:ext>
                  </a:extLst>
                </a:gridCol>
                <a:gridCol w="512064">
                  <a:extLst>
                    <a:ext uri="{9D8B030D-6E8A-4147-A177-3AD203B41FA5}">
                      <a16:colId xmlns:a16="http://schemas.microsoft.com/office/drawing/2014/main" val="3319992620"/>
                    </a:ext>
                  </a:extLst>
                </a:gridCol>
                <a:gridCol w="466157">
                  <a:extLst>
                    <a:ext uri="{9D8B030D-6E8A-4147-A177-3AD203B41FA5}">
                      <a16:colId xmlns:a16="http://schemas.microsoft.com/office/drawing/2014/main" val="1420929048"/>
                    </a:ext>
                  </a:extLst>
                </a:gridCol>
                <a:gridCol w="466157">
                  <a:extLst>
                    <a:ext uri="{9D8B030D-6E8A-4147-A177-3AD203B41FA5}">
                      <a16:colId xmlns:a16="http://schemas.microsoft.com/office/drawing/2014/main" val="3657172413"/>
                    </a:ext>
                  </a:extLst>
                </a:gridCol>
                <a:gridCol w="466157">
                  <a:extLst>
                    <a:ext uri="{9D8B030D-6E8A-4147-A177-3AD203B41FA5}">
                      <a16:colId xmlns:a16="http://schemas.microsoft.com/office/drawing/2014/main" val="431573854"/>
                    </a:ext>
                  </a:extLst>
                </a:gridCol>
                <a:gridCol w="466157">
                  <a:extLst>
                    <a:ext uri="{9D8B030D-6E8A-4147-A177-3AD203B41FA5}">
                      <a16:colId xmlns:a16="http://schemas.microsoft.com/office/drawing/2014/main" val="315978781"/>
                    </a:ext>
                  </a:extLst>
                </a:gridCol>
                <a:gridCol w="466157">
                  <a:extLst>
                    <a:ext uri="{9D8B030D-6E8A-4147-A177-3AD203B41FA5}">
                      <a16:colId xmlns:a16="http://schemas.microsoft.com/office/drawing/2014/main" val="3771652045"/>
                    </a:ext>
                  </a:extLst>
                </a:gridCol>
                <a:gridCol w="466157">
                  <a:extLst>
                    <a:ext uri="{9D8B030D-6E8A-4147-A177-3AD203B41FA5}">
                      <a16:colId xmlns:a16="http://schemas.microsoft.com/office/drawing/2014/main" val="2465089407"/>
                    </a:ext>
                  </a:extLst>
                </a:gridCol>
                <a:gridCol w="466157">
                  <a:extLst>
                    <a:ext uri="{9D8B030D-6E8A-4147-A177-3AD203B41FA5}">
                      <a16:colId xmlns:a16="http://schemas.microsoft.com/office/drawing/2014/main" val="4174380440"/>
                    </a:ext>
                  </a:extLst>
                </a:gridCol>
                <a:gridCol w="466157">
                  <a:extLst>
                    <a:ext uri="{9D8B030D-6E8A-4147-A177-3AD203B41FA5}">
                      <a16:colId xmlns:a16="http://schemas.microsoft.com/office/drawing/2014/main" val="671039783"/>
                    </a:ext>
                  </a:extLst>
                </a:gridCol>
                <a:gridCol w="466157">
                  <a:extLst>
                    <a:ext uri="{9D8B030D-6E8A-4147-A177-3AD203B41FA5}">
                      <a16:colId xmlns:a16="http://schemas.microsoft.com/office/drawing/2014/main" val="3889419778"/>
                    </a:ext>
                  </a:extLst>
                </a:gridCol>
                <a:gridCol w="466157">
                  <a:extLst>
                    <a:ext uri="{9D8B030D-6E8A-4147-A177-3AD203B41FA5}">
                      <a16:colId xmlns:a16="http://schemas.microsoft.com/office/drawing/2014/main" val="2151469490"/>
                    </a:ext>
                  </a:extLst>
                </a:gridCol>
                <a:gridCol w="466157">
                  <a:extLst>
                    <a:ext uri="{9D8B030D-6E8A-4147-A177-3AD203B41FA5}">
                      <a16:colId xmlns:a16="http://schemas.microsoft.com/office/drawing/2014/main" val="1202475903"/>
                    </a:ext>
                  </a:extLst>
                </a:gridCol>
                <a:gridCol w="466157">
                  <a:extLst>
                    <a:ext uri="{9D8B030D-6E8A-4147-A177-3AD203B41FA5}">
                      <a16:colId xmlns:a16="http://schemas.microsoft.com/office/drawing/2014/main" val="2081998019"/>
                    </a:ext>
                  </a:extLst>
                </a:gridCol>
                <a:gridCol w="466157">
                  <a:extLst>
                    <a:ext uri="{9D8B030D-6E8A-4147-A177-3AD203B41FA5}">
                      <a16:colId xmlns:a16="http://schemas.microsoft.com/office/drawing/2014/main" val="1713021257"/>
                    </a:ext>
                  </a:extLst>
                </a:gridCol>
                <a:gridCol w="466157">
                  <a:extLst>
                    <a:ext uri="{9D8B030D-6E8A-4147-A177-3AD203B41FA5}">
                      <a16:colId xmlns:a16="http://schemas.microsoft.com/office/drawing/2014/main" val="3817656325"/>
                    </a:ext>
                  </a:extLst>
                </a:gridCol>
                <a:gridCol w="466157">
                  <a:extLst>
                    <a:ext uri="{9D8B030D-6E8A-4147-A177-3AD203B41FA5}">
                      <a16:colId xmlns:a16="http://schemas.microsoft.com/office/drawing/2014/main" val="2419529774"/>
                    </a:ext>
                  </a:extLst>
                </a:gridCol>
                <a:gridCol w="432820">
                  <a:extLst>
                    <a:ext uri="{9D8B030D-6E8A-4147-A177-3AD203B41FA5}">
                      <a16:colId xmlns:a16="http://schemas.microsoft.com/office/drawing/2014/main" val="2096235141"/>
                    </a:ext>
                  </a:extLst>
                </a:gridCol>
                <a:gridCol w="499494">
                  <a:extLst>
                    <a:ext uri="{9D8B030D-6E8A-4147-A177-3AD203B41FA5}">
                      <a16:colId xmlns:a16="http://schemas.microsoft.com/office/drawing/2014/main" val="1841070386"/>
                    </a:ext>
                  </a:extLst>
                </a:gridCol>
              </a:tblGrid>
              <a:tr h="298782">
                <a:tc>
                  <a:txBody>
                    <a:bodyPr/>
                    <a:lstStyle/>
                    <a:p>
                      <a:pPr algn="ctr" rtl="1" fontAlgn="b"/>
                      <a:r>
                        <a:rPr lang="en-US" sz="1050" b="1" u="none" strike="noStrike" dirty="0">
                          <a:solidFill>
                            <a:srgbClr val="000000"/>
                          </a:solidFill>
                          <a:effectLst/>
                        </a:rPr>
                        <a:t>Correlation</a:t>
                      </a:r>
                    </a:p>
                    <a:p>
                      <a:pPr algn="ctr" rtl="1" fontAlgn="b"/>
                      <a:r>
                        <a:rPr lang="en-US" sz="1050" b="1" u="none" strike="noStrike" dirty="0">
                          <a:solidFill>
                            <a:srgbClr val="000000"/>
                          </a:solidFill>
                          <a:effectLst/>
                        </a:rPr>
                        <a:t>1 Min</a:t>
                      </a:r>
                      <a:endParaRPr lang="en-US" sz="900" b="1" i="0" u="none" strike="noStrike" dirty="0">
                        <a:solidFill>
                          <a:srgbClr val="000000"/>
                        </a:solidFill>
                        <a:effectLst/>
                        <a:latin typeface="Calibri" panose="020F0502020204030204" pitchFamily="34" charset="0"/>
                      </a:endParaRPr>
                    </a:p>
                  </a:txBody>
                  <a:tcPr marL="2244" marR="2244" marT="2244" marB="0" anchor="ctr"/>
                </a:tc>
                <a:tc>
                  <a:txBody>
                    <a:bodyPr/>
                    <a:lstStyle/>
                    <a:p>
                      <a:pPr algn="ctr" rtl="1" fontAlgn="t"/>
                      <a:r>
                        <a:rPr lang="en-US" sz="900" u="none" strike="noStrike" dirty="0" err="1">
                          <a:effectLst/>
                        </a:rPr>
                        <a:t>Speed_sog_ais</a:t>
                      </a:r>
                      <a:endParaRPr lang="en-US" sz="900" b="1" i="0" u="none" strike="noStrike" dirty="0">
                        <a:solidFill>
                          <a:srgbClr val="000000"/>
                        </a:solidFill>
                        <a:effectLst/>
                        <a:latin typeface="Calibri" panose="020F0502020204030204" pitchFamily="34" charset="0"/>
                      </a:endParaRPr>
                    </a:p>
                  </a:txBody>
                  <a:tcPr marL="2244" marR="2244" marT="2244" marB="0" anchor="ctr"/>
                </a:tc>
                <a:tc>
                  <a:txBody>
                    <a:bodyPr/>
                    <a:lstStyle/>
                    <a:p>
                      <a:pPr algn="ctr" rtl="1" fontAlgn="t"/>
                      <a:r>
                        <a:rPr lang="en-US" sz="900" u="none" strike="noStrike" dirty="0" err="1">
                          <a:effectLst/>
                        </a:rPr>
                        <a:t>wind_sog_ais</a:t>
                      </a:r>
                      <a:endParaRPr lang="en-US" sz="900" b="1" i="0" u="none" strike="noStrike" dirty="0">
                        <a:solidFill>
                          <a:srgbClr val="000000"/>
                        </a:solidFill>
                        <a:effectLst/>
                        <a:latin typeface="Calibri" panose="020F0502020204030204" pitchFamily="34" charset="0"/>
                      </a:endParaRPr>
                    </a:p>
                  </a:txBody>
                  <a:tcPr marL="2244" marR="2244" marT="2244" marB="0" anchor="ctr"/>
                </a:tc>
                <a:tc>
                  <a:txBody>
                    <a:bodyPr/>
                    <a:lstStyle/>
                    <a:p>
                      <a:pPr algn="ctr" rtl="1" fontAlgn="t"/>
                      <a:r>
                        <a:rPr lang="en-US" sz="900" u="none" strike="noStrike">
                          <a:effectLst/>
                        </a:rPr>
                        <a:t>wind_</a:t>
                      </a:r>
                    </a:p>
                    <a:p>
                      <a:pPr algn="ctr" rtl="1" fontAlgn="t"/>
                      <a:r>
                        <a:rPr lang="en-US" sz="900" u="none" strike="noStrike" err="1">
                          <a:effectLst/>
                        </a:rPr>
                        <a:t>cds</a:t>
                      </a:r>
                      <a:endParaRPr lang="en-US" sz="900" b="1"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t"/>
                      <a:r>
                        <a:rPr lang="en-US" sz="900" u="none" strike="noStrike">
                          <a:effectLst/>
                        </a:rPr>
                        <a:t>wind_</a:t>
                      </a:r>
                    </a:p>
                    <a:p>
                      <a:pPr algn="ctr" rtl="1" fontAlgn="t"/>
                      <a:r>
                        <a:rPr lang="en-US" sz="900" u="none" strike="noStrike">
                          <a:effectLst/>
                        </a:rPr>
                        <a:t>sg</a:t>
                      </a:r>
                      <a:endParaRPr lang="en-US" sz="900" b="1"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t"/>
                      <a:r>
                        <a:rPr lang="en-US" sz="900" u="none" strike="noStrike" dirty="0" err="1">
                          <a:effectLst/>
                        </a:rPr>
                        <a:t>wind_dr_sog_ais</a:t>
                      </a:r>
                      <a:endParaRPr lang="en-US" sz="900" b="1" i="0" u="none" strike="noStrike" dirty="0">
                        <a:solidFill>
                          <a:srgbClr val="000000"/>
                        </a:solidFill>
                        <a:effectLst/>
                        <a:latin typeface="Calibri" panose="020F0502020204030204" pitchFamily="34" charset="0"/>
                      </a:endParaRPr>
                    </a:p>
                  </a:txBody>
                  <a:tcPr marL="2244" marR="2244" marT="2244" marB="0" anchor="ctr"/>
                </a:tc>
                <a:tc>
                  <a:txBody>
                    <a:bodyPr/>
                    <a:lstStyle/>
                    <a:p>
                      <a:pPr algn="ctr" rtl="1" fontAlgn="t"/>
                      <a:r>
                        <a:rPr lang="en-US" sz="900" u="none" strike="noStrike" dirty="0" err="1">
                          <a:effectLst/>
                        </a:rPr>
                        <a:t>wind_dr_cds</a:t>
                      </a:r>
                      <a:endParaRPr lang="en-US" sz="900" b="1" i="0" u="none" strike="noStrike" dirty="0">
                        <a:solidFill>
                          <a:srgbClr val="000000"/>
                        </a:solidFill>
                        <a:effectLst/>
                        <a:latin typeface="Calibri" panose="020F0502020204030204" pitchFamily="34" charset="0"/>
                      </a:endParaRPr>
                    </a:p>
                  </a:txBody>
                  <a:tcPr marL="2244" marR="2244" marT="2244" marB="0" anchor="ctr"/>
                </a:tc>
                <a:tc>
                  <a:txBody>
                    <a:bodyPr/>
                    <a:lstStyle/>
                    <a:p>
                      <a:pPr algn="ctr" rtl="1" fontAlgn="t"/>
                      <a:r>
                        <a:rPr lang="en-US" sz="900" u="none" strike="noStrike" dirty="0" err="1">
                          <a:effectLst/>
                        </a:rPr>
                        <a:t>wind_dr_sg_ais</a:t>
                      </a:r>
                      <a:endParaRPr lang="en-US" sz="900" b="1" i="0" u="none" strike="noStrike" dirty="0">
                        <a:solidFill>
                          <a:srgbClr val="000000"/>
                        </a:solidFill>
                        <a:effectLst/>
                        <a:latin typeface="Calibri" panose="020F0502020204030204" pitchFamily="34" charset="0"/>
                      </a:endParaRPr>
                    </a:p>
                  </a:txBody>
                  <a:tcPr marL="2244" marR="2244" marT="2244" marB="0" anchor="ctr"/>
                </a:tc>
                <a:tc>
                  <a:txBody>
                    <a:bodyPr/>
                    <a:lstStyle/>
                    <a:p>
                      <a:pPr algn="ctr" rtl="1" fontAlgn="t"/>
                      <a:r>
                        <a:rPr lang="en-US" sz="900" u="none" strike="noStrike" dirty="0" err="1">
                          <a:effectLst/>
                        </a:rPr>
                        <a:t>wind_app_ais</a:t>
                      </a:r>
                      <a:endParaRPr lang="en-US" sz="900" b="1" i="0" u="none" strike="noStrike" dirty="0">
                        <a:solidFill>
                          <a:srgbClr val="000000"/>
                        </a:solidFill>
                        <a:effectLst/>
                        <a:latin typeface="Calibri" panose="020F0502020204030204" pitchFamily="34" charset="0"/>
                      </a:endParaRPr>
                    </a:p>
                  </a:txBody>
                  <a:tcPr marL="2244" marR="2244" marT="2244" marB="0" anchor="ctr"/>
                </a:tc>
                <a:tc>
                  <a:txBody>
                    <a:bodyPr/>
                    <a:lstStyle/>
                    <a:p>
                      <a:pPr algn="ctr" rtl="1" fontAlgn="t"/>
                      <a:r>
                        <a:rPr lang="en-US" sz="900" u="none" strike="noStrike">
                          <a:effectLst/>
                        </a:rPr>
                        <a:t>wind_app_cds</a:t>
                      </a:r>
                      <a:endParaRPr lang="en-US" sz="900" b="1"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t"/>
                      <a:r>
                        <a:rPr lang="en-US" sz="900" u="none" strike="noStrike" dirty="0" err="1">
                          <a:effectLst/>
                        </a:rPr>
                        <a:t>wind_app_sg</a:t>
                      </a:r>
                      <a:endParaRPr lang="en-US" sz="900" b="1" i="0" u="none" strike="noStrike" dirty="0">
                        <a:solidFill>
                          <a:srgbClr val="000000"/>
                        </a:solidFill>
                        <a:effectLst/>
                        <a:latin typeface="Calibri" panose="020F0502020204030204" pitchFamily="34" charset="0"/>
                      </a:endParaRPr>
                    </a:p>
                  </a:txBody>
                  <a:tcPr marL="2244" marR="2244" marT="2244" marB="0" anchor="ctr"/>
                </a:tc>
                <a:tc>
                  <a:txBody>
                    <a:bodyPr/>
                    <a:lstStyle/>
                    <a:p>
                      <a:pPr algn="ctr" rtl="1" fontAlgn="t"/>
                      <a:r>
                        <a:rPr lang="en-US" sz="900" u="none" strike="noStrike" dirty="0">
                          <a:effectLst/>
                        </a:rPr>
                        <a:t>current_</a:t>
                      </a:r>
                    </a:p>
                    <a:p>
                      <a:pPr algn="ctr" rtl="1" fontAlgn="t"/>
                      <a:r>
                        <a:rPr lang="en-US" sz="900" u="none" strike="noStrike" dirty="0" err="1">
                          <a:effectLst/>
                        </a:rPr>
                        <a:t>sp_sg</a:t>
                      </a:r>
                      <a:endParaRPr lang="en-US" sz="900" b="1" i="0" u="none" strike="noStrike" dirty="0">
                        <a:solidFill>
                          <a:srgbClr val="000000"/>
                        </a:solidFill>
                        <a:effectLst/>
                        <a:latin typeface="Calibri" panose="020F0502020204030204" pitchFamily="34" charset="0"/>
                      </a:endParaRPr>
                    </a:p>
                  </a:txBody>
                  <a:tcPr marL="2244" marR="2244" marT="2244" marB="0" anchor="ctr"/>
                </a:tc>
                <a:tc>
                  <a:txBody>
                    <a:bodyPr/>
                    <a:lstStyle/>
                    <a:p>
                      <a:pPr algn="ctr" rtl="1" fontAlgn="t"/>
                      <a:r>
                        <a:rPr lang="en-US" sz="900" u="none" strike="noStrike" dirty="0">
                          <a:effectLst/>
                        </a:rPr>
                        <a:t>current_</a:t>
                      </a:r>
                    </a:p>
                    <a:p>
                      <a:pPr algn="ctr" rtl="1" fontAlgn="t"/>
                      <a:r>
                        <a:rPr lang="en-US" sz="900" u="none" strike="noStrike" dirty="0" err="1">
                          <a:effectLst/>
                        </a:rPr>
                        <a:t>Dr_sg</a:t>
                      </a:r>
                      <a:endParaRPr lang="en-US" sz="900" b="1" i="0" u="none" strike="noStrike" dirty="0">
                        <a:solidFill>
                          <a:srgbClr val="000000"/>
                        </a:solidFill>
                        <a:effectLst/>
                        <a:latin typeface="Calibri" panose="020F0502020204030204" pitchFamily="34" charset="0"/>
                      </a:endParaRPr>
                    </a:p>
                  </a:txBody>
                  <a:tcPr marL="2244" marR="2244" marT="2244" marB="0" anchor="ctr"/>
                </a:tc>
                <a:tc>
                  <a:txBody>
                    <a:bodyPr/>
                    <a:lstStyle/>
                    <a:p>
                      <a:pPr algn="ctr" rtl="1" fontAlgn="t"/>
                      <a:r>
                        <a:rPr lang="en-US" sz="900" u="none" strike="noStrike" dirty="0" err="1">
                          <a:effectLst/>
                        </a:rPr>
                        <a:t>wave_ht_cds</a:t>
                      </a:r>
                      <a:endParaRPr lang="en-US" sz="900" b="1" i="0" u="none" strike="noStrike" dirty="0">
                        <a:solidFill>
                          <a:srgbClr val="000000"/>
                        </a:solidFill>
                        <a:effectLst/>
                        <a:latin typeface="Calibri" panose="020F0502020204030204" pitchFamily="34" charset="0"/>
                      </a:endParaRPr>
                    </a:p>
                  </a:txBody>
                  <a:tcPr marL="2244" marR="2244" marT="2244" marB="0" anchor="ctr"/>
                </a:tc>
                <a:tc>
                  <a:txBody>
                    <a:bodyPr/>
                    <a:lstStyle/>
                    <a:p>
                      <a:pPr algn="ctr" rtl="1" fontAlgn="t"/>
                      <a:r>
                        <a:rPr lang="en-US" sz="900" u="none" strike="noStrike" dirty="0" err="1">
                          <a:effectLst/>
                        </a:rPr>
                        <a:t>wave_dr_cds</a:t>
                      </a:r>
                      <a:endParaRPr lang="en-US" sz="900" b="1" i="0" u="none" strike="noStrike" dirty="0">
                        <a:solidFill>
                          <a:srgbClr val="000000"/>
                        </a:solidFill>
                        <a:effectLst/>
                        <a:latin typeface="Calibri" panose="020F0502020204030204" pitchFamily="34" charset="0"/>
                      </a:endParaRPr>
                    </a:p>
                  </a:txBody>
                  <a:tcPr marL="2244" marR="2244" marT="2244" marB="0" anchor="ctr"/>
                </a:tc>
                <a:tc>
                  <a:txBody>
                    <a:bodyPr/>
                    <a:lstStyle/>
                    <a:p>
                      <a:pPr algn="ctr" rtl="1" fontAlgn="t"/>
                      <a:r>
                        <a:rPr lang="en-US" sz="900" u="none" strike="noStrike" dirty="0" err="1">
                          <a:effectLst/>
                        </a:rPr>
                        <a:t>wavedrg_cff_cds</a:t>
                      </a:r>
                      <a:endParaRPr lang="en-US" sz="900" b="1" i="0" u="none" strike="noStrike" dirty="0">
                        <a:solidFill>
                          <a:srgbClr val="000000"/>
                        </a:solidFill>
                        <a:effectLst/>
                        <a:latin typeface="Calibri" panose="020F0502020204030204" pitchFamily="34" charset="0"/>
                      </a:endParaRPr>
                    </a:p>
                  </a:txBody>
                  <a:tcPr marL="2244" marR="2244" marT="2244" marB="0" anchor="ctr"/>
                </a:tc>
                <a:tc>
                  <a:txBody>
                    <a:bodyPr/>
                    <a:lstStyle/>
                    <a:p>
                      <a:pPr algn="ctr" rtl="1" fontAlgn="t"/>
                      <a:r>
                        <a:rPr lang="en-US" sz="900" u="none" strike="noStrike">
                          <a:effectLst/>
                        </a:rPr>
                        <a:t>roll_</a:t>
                      </a:r>
                    </a:p>
                    <a:p>
                      <a:pPr algn="ctr" rtl="1" fontAlgn="t"/>
                      <a:r>
                        <a:rPr lang="en-US" sz="900" u="none" strike="noStrike">
                          <a:effectLst/>
                        </a:rPr>
                        <a:t>ais</a:t>
                      </a:r>
                      <a:endParaRPr lang="en-US" sz="900" b="1"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t"/>
                      <a:r>
                        <a:rPr lang="en-US" sz="900" u="none" strike="noStrike">
                          <a:effectLst/>
                        </a:rPr>
                        <a:t>pitch_</a:t>
                      </a:r>
                    </a:p>
                    <a:p>
                      <a:pPr algn="ctr" rtl="1" fontAlgn="t"/>
                      <a:r>
                        <a:rPr lang="en-US" sz="900" u="none" strike="noStrike">
                          <a:effectLst/>
                        </a:rPr>
                        <a:t>ais</a:t>
                      </a:r>
                      <a:endParaRPr lang="en-US" sz="900" b="1"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t"/>
                      <a:r>
                        <a:rPr lang="en-US" sz="900" u="none" strike="noStrike" dirty="0" err="1">
                          <a:effectLst/>
                        </a:rPr>
                        <a:t>engine_fuelrate_ais</a:t>
                      </a:r>
                      <a:endParaRPr lang="en-US" sz="900" u="none" strike="noStrike" dirty="0">
                        <a:effectLst/>
                      </a:endParaRPr>
                    </a:p>
                  </a:txBody>
                  <a:tcPr marL="2244" marR="2244" marT="2244" marB="0" anchor="ctr"/>
                </a:tc>
                <a:extLst>
                  <a:ext uri="{0D108BD9-81ED-4DB2-BD59-A6C34878D82A}">
                    <a16:rowId xmlns:a16="http://schemas.microsoft.com/office/drawing/2014/main" val="83908774"/>
                  </a:ext>
                </a:extLst>
              </a:tr>
              <a:tr h="256396">
                <a:tc>
                  <a:txBody>
                    <a:bodyPr/>
                    <a:lstStyle/>
                    <a:p>
                      <a:pPr algn="ctr" rtl="1" fontAlgn="t"/>
                      <a:r>
                        <a:rPr lang="en-US" sz="900" u="none" strike="noStrike" dirty="0" err="1">
                          <a:effectLst/>
                        </a:rPr>
                        <a:t>Speed_sog</a:t>
                      </a:r>
                      <a:r>
                        <a:rPr lang="en-US" sz="900" u="none" strike="noStrike" dirty="0">
                          <a:effectLst/>
                        </a:rPr>
                        <a:t>_</a:t>
                      </a:r>
                    </a:p>
                    <a:p>
                      <a:pPr algn="ctr" rtl="1" fontAlgn="t"/>
                      <a:r>
                        <a:rPr lang="en-US" sz="900" u="none" strike="noStrike" dirty="0">
                          <a:effectLst/>
                        </a:rPr>
                        <a:t>Ais</a:t>
                      </a:r>
                      <a:endParaRPr lang="en-US" sz="900" b="1" i="0" u="none" strike="noStrike" dirty="0">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1.0000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0.1780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0.0175</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-0.0099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-0.0200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0.1071</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0.0902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0.6076</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0.0859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0.0575</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-0.0632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0.0024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0.0134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0.1060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0.0134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0.0129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kern="1200">
                          <a:solidFill>
                            <a:schemeClr val="dk1"/>
                          </a:solidFill>
                          <a:effectLst/>
                          <a:latin typeface="+mn-lt"/>
                          <a:ea typeface="+mn-ea"/>
                          <a:cs typeface="+mn-cs"/>
                        </a:rPr>
                        <a:t>0.4497</a:t>
                      </a:r>
                    </a:p>
                  </a:txBody>
                  <a:tcPr marL="2244" marR="2244" marT="2244" marB="0" anchor="ctr"/>
                </a:tc>
                <a:tc>
                  <a:txBody>
                    <a:bodyPr/>
                    <a:lstStyle/>
                    <a:p>
                      <a:pPr algn="ctr" rtl="1" fontAlgn="b"/>
                      <a:r>
                        <a:rPr lang="en-US" sz="900" u="none" strike="noStrike" kern="1200" dirty="0">
                          <a:solidFill>
                            <a:srgbClr val="FF0000"/>
                          </a:solidFill>
                          <a:effectLst/>
                          <a:latin typeface="+mn-lt"/>
                          <a:ea typeface="+mn-ea"/>
                          <a:cs typeface="+mn-cs"/>
                        </a:rPr>
                        <a:t>0.4986</a:t>
                      </a:r>
                    </a:p>
                  </a:txBody>
                  <a:tcPr marL="2244" marR="2244" marT="2244" marB="0" anchor="ctr"/>
                </a:tc>
                <a:extLst>
                  <a:ext uri="{0D108BD9-81ED-4DB2-BD59-A6C34878D82A}">
                    <a16:rowId xmlns:a16="http://schemas.microsoft.com/office/drawing/2014/main" val="2583718858"/>
                  </a:ext>
                </a:extLst>
              </a:tr>
              <a:tr h="129238">
                <a:tc>
                  <a:txBody>
                    <a:bodyPr/>
                    <a:lstStyle/>
                    <a:p>
                      <a:pPr algn="ctr" rtl="1" fontAlgn="t"/>
                      <a:r>
                        <a:rPr lang="en-US" sz="900" u="none" strike="noStrike" dirty="0" err="1">
                          <a:effectLst/>
                        </a:rPr>
                        <a:t>wind_sog_ais</a:t>
                      </a:r>
                      <a:endParaRPr lang="en-US" sz="900" b="1" i="0" u="none" strike="noStrike" dirty="0">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0.1780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1.0000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0.6009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0.5602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0.0518</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0.0495</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0.0556</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0.8897</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0.5537</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0.5364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0.2956</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0.1175</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0.6021</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-0.0379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0.5905</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0.0869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0.2051</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0.2468</a:t>
                      </a:r>
                      <a:endParaRPr lang="en-US" sz="900" b="0" i="0" u="none" strike="noStrike">
                        <a:solidFill>
                          <a:srgbClr val="FF0000"/>
                        </a:solidFill>
                        <a:effectLst/>
                        <a:latin typeface="Calibri" panose="020F0502020204030204" pitchFamily="34" charset="0"/>
                      </a:endParaRPr>
                    </a:p>
                  </a:txBody>
                  <a:tcPr marL="2244" marR="2244" marT="2244" marB="0" anchor="ctr"/>
                </a:tc>
                <a:extLst>
                  <a:ext uri="{0D108BD9-81ED-4DB2-BD59-A6C34878D82A}">
                    <a16:rowId xmlns:a16="http://schemas.microsoft.com/office/drawing/2014/main" val="2127819879"/>
                  </a:ext>
                </a:extLst>
              </a:tr>
              <a:tr h="129238">
                <a:tc>
                  <a:txBody>
                    <a:bodyPr/>
                    <a:lstStyle/>
                    <a:p>
                      <a:pPr algn="ctr" rtl="1" fontAlgn="t"/>
                      <a:r>
                        <a:rPr lang="en-US" sz="900" u="none" strike="noStrike">
                          <a:effectLst/>
                        </a:rPr>
                        <a:t>wind_cds</a:t>
                      </a:r>
                      <a:endParaRPr lang="en-US" sz="900" b="1"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0.0175</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0.6009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1.0000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0.8699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0.1349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0.1686</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0.1776</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0.4858</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0.9566</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0.8432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0.4392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0.2979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0.9627</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0.0550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0.9599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0.0349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0.0857</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0.1064</a:t>
                      </a:r>
                      <a:endParaRPr lang="en-US" sz="900" b="0" i="0" u="none" strike="noStrike">
                        <a:solidFill>
                          <a:srgbClr val="FF0000"/>
                        </a:solidFill>
                        <a:effectLst/>
                        <a:latin typeface="Calibri" panose="020F0502020204030204" pitchFamily="34" charset="0"/>
                      </a:endParaRPr>
                    </a:p>
                  </a:txBody>
                  <a:tcPr marL="2244" marR="2244" marT="2244" marB="0" anchor="ctr"/>
                </a:tc>
                <a:extLst>
                  <a:ext uri="{0D108BD9-81ED-4DB2-BD59-A6C34878D82A}">
                    <a16:rowId xmlns:a16="http://schemas.microsoft.com/office/drawing/2014/main" val="862175027"/>
                  </a:ext>
                </a:extLst>
              </a:tr>
              <a:tr h="129238">
                <a:tc>
                  <a:txBody>
                    <a:bodyPr/>
                    <a:lstStyle/>
                    <a:p>
                      <a:pPr algn="ctr" rtl="1" fontAlgn="t"/>
                      <a:r>
                        <a:rPr lang="en-US" sz="900" u="none" strike="noStrike">
                          <a:effectLst/>
                        </a:rPr>
                        <a:t>wind_sg</a:t>
                      </a:r>
                      <a:endParaRPr lang="en-US" sz="900" b="1"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-0.0099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0.5602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0.8699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1.0000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0.1359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0.1119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0.1322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0.4513</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0.8283</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0.9595</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0.4683</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0.2423</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0.8690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0.0371</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0.8588</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0.0491</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0.0584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0.1100</a:t>
                      </a:r>
                      <a:endParaRPr lang="en-US" sz="900" b="0" i="0" u="none" strike="noStrike">
                        <a:solidFill>
                          <a:srgbClr val="FF0000"/>
                        </a:solidFill>
                        <a:effectLst/>
                        <a:latin typeface="Calibri" panose="020F0502020204030204" pitchFamily="34" charset="0"/>
                      </a:endParaRPr>
                    </a:p>
                  </a:txBody>
                  <a:tcPr marL="2244" marR="2244" marT="2244" marB="0" anchor="ctr"/>
                </a:tc>
                <a:extLst>
                  <a:ext uri="{0D108BD9-81ED-4DB2-BD59-A6C34878D82A}">
                    <a16:rowId xmlns:a16="http://schemas.microsoft.com/office/drawing/2014/main" val="272783886"/>
                  </a:ext>
                </a:extLst>
              </a:tr>
              <a:tr h="256396">
                <a:tc>
                  <a:txBody>
                    <a:bodyPr/>
                    <a:lstStyle/>
                    <a:p>
                      <a:pPr algn="ctr" rtl="1" fontAlgn="t"/>
                      <a:r>
                        <a:rPr lang="en-US" sz="900" u="none" strike="noStrike" dirty="0" err="1">
                          <a:effectLst/>
                        </a:rPr>
                        <a:t>wind_dr_sog_ais</a:t>
                      </a:r>
                      <a:endParaRPr lang="en-US" sz="900" b="1" i="0" u="none" strike="noStrike" dirty="0">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-0.0200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0.0518</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0.1349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0.1359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1.0000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0.6837</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0.5944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0.0326</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0.1212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0.1196</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-0.0616</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0.2091</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0.1581</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0.6151</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0.1274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0.0145</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-0.0182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dirty="0">
                          <a:solidFill>
                            <a:srgbClr val="FF0000"/>
                          </a:solidFill>
                          <a:effectLst/>
                        </a:rPr>
                        <a:t>0.0051</a:t>
                      </a:r>
                      <a:endParaRPr lang="en-US" sz="900" b="0" i="0" u="none" strike="noStrike" dirty="0">
                        <a:solidFill>
                          <a:srgbClr val="FF0000"/>
                        </a:solidFill>
                        <a:effectLst/>
                        <a:latin typeface="Calibri" panose="020F0502020204030204" pitchFamily="34" charset="0"/>
                      </a:endParaRPr>
                    </a:p>
                  </a:txBody>
                  <a:tcPr marL="2244" marR="2244" marT="2244" marB="0" anchor="ctr"/>
                </a:tc>
                <a:extLst>
                  <a:ext uri="{0D108BD9-81ED-4DB2-BD59-A6C34878D82A}">
                    <a16:rowId xmlns:a16="http://schemas.microsoft.com/office/drawing/2014/main" val="1567866484"/>
                  </a:ext>
                </a:extLst>
              </a:tr>
              <a:tr h="129238">
                <a:tc>
                  <a:txBody>
                    <a:bodyPr/>
                    <a:lstStyle/>
                    <a:p>
                      <a:pPr algn="ctr" rtl="1" fontAlgn="t"/>
                      <a:r>
                        <a:rPr lang="en-US" sz="900" u="none" strike="noStrike" err="1">
                          <a:effectLst/>
                        </a:rPr>
                        <a:t>wind_dr_cds</a:t>
                      </a:r>
                      <a:endParaRPr lang="en-US" sz="900" b="1"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0.1071</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0.0495</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0.1686</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0.1119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0.6837</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1.0000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0.7230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0.0459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0.1675</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0.1088</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-0.0163</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0.3189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0.1949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0.6905</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0.1624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0.0224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0.0072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0.0454</a:t>
                      </a:r>
                      <a:endParaRPr lang="en-US" sz="900" b="0" i="0" u="none" strike="noStrike">
                        <a:solidFill>
                          <a:srgbClr val="FF0000"/>
                        </a:solidFill>
                        <a:effectLst/>
                        <a:latin typeface="Calibri" panose="020F0502020204030204" pitchFamily="34" charset="0"/>
                      </a:endParaRPr>
                    </a:p>
                  </a:txBody>
                  <a:tcPr marL="2244" marR="2244" marT="2244" marB="0" anchor="ctr"/>
                </a:tc>
                <a:extLst>
                  <a:ext uri="{0D108BD9-81ED-4DB2-BD59-A6C34878D82A}">
                    <a16:rowId xmlns:a16="http://schemas.microsoft.com/office/drawing/2014/main" val="3936758045"/>
                  </a:ext>
                </a:extLst>
              </a:tr>
              <a:tr h="129238">
                <a:tc>
                  <a:txBody>
                    <a:bodyPr/>
                    <a:lstStyle/>
                    <a:p>
                      <a:pPr algn="ctr" rtl="1" fontAlgn="t"/>
                      <a:r>
                        <a:rPr lang="en-US" sz="900" u="none" strike="noStrike" err="1">
                          <a:effectLst/>
                        </a:rPr>
                        <a:t>wind_dr_sg</a:t>
                      </a:r>
                      <a:endParaRPr lang="en-US" sz="900" b="1"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0.0902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0.0556</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0.1776</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0.1322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0.5944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0.7230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1.0000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0.0498</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0.1724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0.1228</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0.0114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0.3050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0.1946</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0.6109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0.1677</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0.0235</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0.0063</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0.0300</a:t>
                      </a:r>
                      <a:endParaRPr lang="en-US" sz="900" b="0" i="0" u="none" strike="noStrike">
                        <a:solidFill>
                          <a:srgbClr val="FF0000"/>
                        </a:solidFill>
                        <a:effectLst/>
                        <a:latin typeface="Calibri" panose="020F0502020204030204" pitchFamily="34" charset="0"/>
                      </a:endParaRPr>
                    </a:p>
                  </a:txBody>
                  <a:tcPr marL="2244" marR="2244" marT="2244" marB="0" anchor="ctr"/>
                </a:tc>
                <a:extLst>
                  <a:ext uri="{0D108BD9-81ED-4DB2-BD59-A6C34878D82A}">
                    <a16:rowId xmlns:a16="http://schemas.microsoft.com/office/drawing/2014/main" val="3307174624"/>
                  </a:ext>
                </a:extLst>
              </a:tr>
              <a:tr h="256396">
                <a:tc>
                  <a:txBody>
                    <a:bodyPr/>
                    <a:lstStyle/>
                    <a:p>
                      <a:pPr algn="ctr" rtl="1" fontAlgn="t"/>
                      <a:r>
                        <a:rPr lang="en-US" sz="900" u="none" strike="noStrike" err="1">
                          <a:effectLst/>
                        </a:rPr>
                        <a:t>wind_app</a:t>
                      </a:r>
                      <a:r>
                        <a:rPr lang="en-US" sz="900" u="none" strike="noStrike">
                          <a:effectLst/>
                        </a:rPr>
                        <a:t>_</a:t>
                      </a:r>
                    </a:p>
                    <a:p>
                      <a:pPr algn="ctr" rtl="1" fontAlgn="t"/>
                      <a:r>
                        <a:rPr lang="en-US" sz="900" u="none" strike="noStrike">
                          <a:effectLst/>
                        </a:rPr>
                        <a:t>ais</a:t>
                      </a:r>
                      <a:endParaRPr lang="en-US" sz="900" b="1"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0.6076</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0.8897</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0.4858</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0.4513</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0.0326</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0.0459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0.0498</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1.0000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0.4898</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0.4727</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0.2320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0.0963</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0.4856</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-0.0250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0.4773</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0.0761</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0.3742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0.4306</a:t>
                      </a:r>
                      <a:endParaRPr lang="en-US" sz="900" b="0" i="0" u="none" strike="noStrike">
                        <a:solidFill>
                          <a:srgbClr val="FF0000"/>
                        </a:solidFill>
                        <a:effectLst/>
                        <a:latin typeface="Calibri" panose="020F0502020204030204" pitchFamily="34" charset="0"/>
                      </a:endParaRPr>
                    </a:p>
                  </a:txBody>
                  <a:tcPr marL="2244" marR="2244" marT="2244" marB="0" anchor="ctr"/>
                </a:tc>
                <a:extLst>
                  <a:ext uri="{0D108BD9-81ED-4DB2-BD59-A6C34878D82A}">
                    <a16:rowId xmlns:a16="http://schemas.microsoft.com/office/drawing/2014/main" val="1425040404"/>
                  </a:ext>
                </a:extLst>
              </a:tr>
              <a:tr h="256396">
                <a:tc>
                  <a:txBody>
                    <a:bodyPr/>
                    <a:lstStyle/>
                    <a:p>
                      <a:pPr algn="ctr" rtl="1" fontAlgn="t"/>
                      <a:r>
                        <a:rPr lang="en-US" sz="900" u="none" strike="noStrike" err="1">
                          <a:effectLst/>
                        </a:rPr>
                        <a:t>wind_app</a:t>
                      </a:r>
                      <a:r>
                        <a:rPr lang="en-US" sz="900" u="none" strike="noStrike">
                          <a:effectLst/>
                        </a:rPr>
                        <a:t>_</a:t>
                      </a:r>
                    </a:p>
                    <a:p>
                      <a:pPr algn="ctr" rtl="1" fontAlgn="t"/>
                      <a:r>
                        <a:rPr lang="en-US" sz="900" u="none" strike="noStrike" err="1">
                          <a:effectLst/>
                        </a:rPr>
                        <a:t>cds</a:t>
                      </a:r>
                      <a:endParaRPr lang="en-US" sz="900" b="1"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0.0859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0.5537</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0.9566</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0.8283</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0.1212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dirty="0">
                          <a:effectLst/>
                        </a:rPr>
                        <a:t>0.1675</a:t>
                      </a:r>
                      <a:endParaRPr lang="en-US" sz="900" b="0" i="0" u="none" strike="noStrike" dirty="0">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0.1724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0.4898</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1.0000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0.8759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0.4131</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0.2938</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0.9206</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0.0512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0.9177</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0.0660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0.1294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0.1542</a:t>
                      </a:r>
                      <a:endParaRPr lang="en-US" sz="900" b="0" i="0" u="none" strike="noStrike">
                        <a:solidFill>
                          <a:srgbClr val="FF0000"/>
                        </a:solidFill>
                        <a:effectLst/>
                        <a:latin typeface="Calibri" panose="020F0502020204030204" pitchFamily="34" charset="0"/>
                      </a:endParaRPr>
                    </a:p>
                  </a:txBody>
                  <a:tcPr marL="2244" marR="2244" marT="2244" marB="0" anchor="ctr"/>
                </a:tc>
                <a:extLst>
                  <a:ext uri="{0D108BD9-81ED-4DB2-BD59-A6C34878D82A}">
                    <a16:rowId xmlns:a16="http://schemas.microsoft.com/office/drawing/2014/main" val="2916771779"/>
                  </a:ext>
                </a:extLst>
              </a:tr>
              <a:tr h="129238">
                <a:tc>
                  <a:txBody>
                    <a:bodyPr/>
                    <a:lstStyle/>
                    <a:p>
                      <a:pPr algn="ctr" rtl="1" fontAlgn="t"/>
                      <a:r>
                        <a:rPr lang="en-US" sz="900" u="none" strike="noStrike" err="1">
                          <a:effectLst/>
                        </a:rPr>
                        <a:t>wind_app_sg</a:t>
                      </a:r>
                      <a:endParaRPr lang="en-US" sz="900" b="1"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0.0575</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0.5364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0.8432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0.9595</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0.1196</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0.1088</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0.1228</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0.4727</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0.8759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1.0000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0.4451</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0.2377</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0.8409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0.0299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0.8306</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0.0787</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0.1060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0.1545</a:t>
                      </a:r>
                      <a:endParaRPr lang="en-US" sz="900" b="0" i="0" u="none" strike="noStrike">
                        <a:solidFill>
                          <a:srgbClr val="FF0000"/>
                        </a:solidFill>
                        <a:effectLst/>
                        <a:latin typeface="Calibri" panose="020F0502020204030204" pitchFamily="34" charset="0"/>
                      </a:endParaRPr>
                    </a:p>
                  </a:txBody>
                  <a:tcPr marL="2244" marR="2244" marT="2244" marB="0" anchor="ctr"/>
                </a:tc>
                <a:extLst>
                  <a:ext uri="{0D108BD9-81ED-4DB2-BD59-A6C34878D82A}">
                    <a16:rowId xmlns:a16="http://schemas.microsoft.com/office/drawing/2014/main" val="366397101"/>
                  </a:ext>
                </a:extLst>
              </a:tr>
              <a:tr h="256396">
                <a:tc>
                  <a:txBody>
                    <a:bodyPr/>
                    <a:lstStyle/>
                    <a:p>
                      <a:pPr algn="ctr" rtl="1" fontAlgn="t"/>
                      <a:r>
                        <a:rPr lang="en-US" sz="900" u="none" strike="noStrike" err="1">
                          <a:effectLst/>
                        </a:rPr>
                        <a:t>current_sp</a:t>
                      </a:r>
                      <a:r>
                        <a:rPr lang="en-US" sz="900" u="none" strike="noStrike">
                          <a:effectLst/>
                        </a:rPr>
                        <a:t>_</a:t>
                      </a:r>
                    </a:p>
                    <a:p>
                      <a:pPr algn="ctr" rtl="1" fontAlgn="t"/>
                      <a:r>
                        <a:rPr lang="en-US" sz="900" u="none" strike="noStrike">
                          <a:effectLst/>
                        </a:rPr>
                        <a:t>sg</a:t>
                      </a:r>
                      <a:endParaRPr lang="en-US" sz="900" b="1"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-0.0632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0.2956</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0.4392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0.4683</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-0.0616</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-0.0163</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0.0114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0.2320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0.4131</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0.4451</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1.0000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0.1660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0.4584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-0.0799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0.4453</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0.0090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0.0177</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dirty="0">
                          <a:solidFill>
                            <a:srgbClr val="FF0000"/>
                          </a:solidFill>
                          <a:effectLst/>
                        </a:rPr>
                        <a:t>0.0475</a:t>
                      </a:r>
                      <a:endParaRPr lang="en-US" sz="900" b="0" i="0" u="none" strike="noStrike" dirty="0">
                        <a:solidFill>
                          <a:srgbClr val="FF0000"/>
                        </a:solidFill>
                        <a:effectLst/>
                        <a:latin typeface="Calibri" panose="020F0502020204030204" pitchFamily="34" charset="0"/>
                      </a:endParaRPr>
                    </a:p>
                  </a:txBody>
                  <a:tcPr marL="2244" marR="2244" marT="2244" marB="0" anchor="ctr"/>
                </a:tc>
                <a:extLst>
                  <a:ext uri="{0D108BD9-81ED-4DB2-BD59-A6C34878D82A}">
                    <a16:rowId xmlns:a16="http://schemas.microsoft.com/office/drawing/2014/main" val="3744078893"/>
                  </a:ext>
                </a:extLst>
              </a:tr>
              <a:tr h="256396">
                <a:tc>
                  <a:txBody>
                    <a:bodyPr/>
                    <a:lstStyle/>
                    <a:p>
                      <a:pPr algn="ctr" rtl="1" fontAlgn="t"/>
                      <a:r>
                        <a:rPr lang="en-US" sz="900" u="none" strike="noStrike" err="1">
                          <a:effectLst/>
                        </a:rPr>
                        <a:t>current_dr</a:t>
                      </a:r>
                      <a:r>
                        <a:rPr lang="en-US" sz="900" u="none" strike="noStrike">
                          <a:effectLst/>
                        </a:rPr>
                        <a:t>_</a:t>
                      </a:r>
                    </a:p>
                    <a:p>
                      <a:pPr algn="ctr" rtl="1" fontAlgn="t"/>
                      <a:r>
                        <a:rPr lang="en-US" sz="900" u="none" strike="noStrike">
                          <a:effectLst/>
                        </a:rPr>
                        <a:t>sg</a:t>
                      </a:r>
                      <a:endParaRPr lang="en-US" sz="900" b="1"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0.0024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0.1175</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0.2979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0.2423</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0.2091</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0.3189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0.3050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0.0963</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0.2938</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0.2377</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0.1660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1.0000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0.3072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0.2364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0.2813</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0.0119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0.0001</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0.0443</a:t>
                      </a:r>
                      <a:endParaRPr lang="en-US" sz="900" b="0" i="0" u="none" strike="noStrike">
                        <a:solidFill>
                          <a:srgbClr val="FF0000"/>
                        </a:solidFill>
                        <a:effectLst/>
                        <a:latin typeface="Calibri" panose="020F0502020204030204" pitchFamily="34" charset="0"/>
                      </a:endParaRPr>
                    </a:p>
                  </a:txBody>
                  <a:tcPr marL="2244" marR="2244" marT="2244" marB="0" anchor="ctr"/>
                </a:tc>
                <a:extLst>
                  <a:ext uri="{0D108BD9-81ED-4DB2-BD59-A6C34878D82A}">
                    <a16:rowId xmlns:a16="http://schemas.microsoft.com/office/drawing/2014/main" val="4260332727"/>
                  </a:ext>
                </a:extLst>
              </a:tr>
              <a:tr h="129238">
                <a:tc>
                  <a:txBody>
                    <a:bodyPr/>
                    <a:lstStyle/>
                    <a:p>
                      <a:pPr algn="ctr" rtl="1" fontAlgn="t"/>
                      <a:r>
                        <a:rPr lang="en-US" sz="900" u="none" strike="noStrike" err="1">
                          <a:effectLst/>
                        </a:rPr>
                        <a:t>wave_ht_cds</a:t>
                      </a:r>
                      <a:endParaRPr lang="en-US" sz="900" b="1"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0.0134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0.6021</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0.9627</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0.8690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0.1581</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0.1949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0.1946</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0.4856</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0.9206</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0.8409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0.4584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0.3072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1.0000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0.0822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0.9642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0.0213</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0.0780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0.1062</a:t>
                      </a:r>
                      <a:endParaRPr lang="en-US" sz="900" b="0" i="0" u="none" strike="noStrike">
                        <a:solidFill>
                          <a:srgbClr val="FF0000"/>
                        </a:solidFill>
                        <a:effectLst/>
                        <a:latin typeface="Calibri" panose="020F0502020204030204" pitchFamily="34" charset="0"/>
                      </a:endParaRPr>
                    </a:p>
                  </a:txBody>
                  <a:tcPr marL="2244" marR="2244" marT="2244" marB="0" anchor="ctr"/>
                </a:tc>
                <a:extLst>
                  <a:ext uri="{0D108BD9-81ED-4DB2-BD59-A6C34878D82A}">
                    <a16:rowId xmlns:a16="http://schemas.microsoft.com/office/drawing/2014/main" val="20474371"/>
                  </a:ext>
                </a:extLst>
              </a:tr>
              <a:tr h="129238">
                <a:tc>
                  <a:txBody>
                    <a:bodyPr/>
                    <a:lstStyle/>
                    <a:p>
                      <a:pPr algn="ctr" rtl="1" fontAlgn="t"/>
                      <a:r>
                        <a:rPr lang="en-US" sz="900" u="none" strike="noStrike">
                          <a:effectLst/>
                        </a:rPr>
                        <a:t>wave_dr_cds</a:t>
                      </a:r>
                      <a:endParaRPr lang="en-US" sz="900" b="1"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0.1060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-0.0379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0.0550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0.0371</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0.6151</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0.6905</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0.6109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-0.0250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0.0512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0.0299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-0.0799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0.2364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0.0822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1.0000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0.0604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0.0317</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-0.0122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0.0167</a:t>
                      </a:r>
                      <a:endParaRPr lang="en-US" sz="900" b="0" i="0" u="none" strike="noStrike">
                        <a:solidFill>
                          <a:srgbClr val="FF0000"/>
                        </a:solidFill>
                        <a:effectLst/>
                        <a:latin typeface="Calibri" panose="020F0502020204030204" pitchFamily="34" charset="0"/>
                      </a:endParaRPr>
                    </a:p>
                  </a:txBody>
                  <a:tcPr marL="2244" marR="2244" marT="2244" marB="0" anchor="ctr"/>
                </a:tc>
                <a:extLst>
                  <a:ext uri="{0D108BD9-81ED-4DB2-BD59-A6C34878D82A}">
                    <a16:rowId xmlns:a16="http://schemas.microsoft.com/office/drawing/2014/main" val="2867199220"/>
                  </a:ext>
                </a:extLst>
              </a:tr>
              <a:tr h="256396">
                <a:tc>
                  <a:txBody>
                    <a:bodyPr/>
                    <a:lstStyle/>
                    <a:p>
                      <a:pPr algn="ctr" rtl="1" fontAlgn="t"/>
                      <a:r>
                        <a:rPr lang="en-US" sz="900" u="none" strike="noStrike" err="1">
                          <a:effectLst/>
                        </a:rPr>
                        <a:t>wavedrg_cff_cds</a:t>
                      </a:r>
                      <a:endParaRPr lang="en-US" sz="900" b="1"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0.0134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dirty="0">
                          <a:effectLst/>
                        </a:rPr>
                        <a:t>0.5905</a:t>
                      </a:r>
                      <a:endParaRPr lang="en-US" sz="900" b="0" i="0" u="none" strike="noStrike" dirty="0">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dirty="0">
                          <a:effectLst/>
                        </a:rPr>
                        <a:t>0.9599</a:t>
                      </a:r>
                      <a:endParaRPr lang="en-US" sz="900" b="0" i="0" u="none" strike="noStrike" dirty="0">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dirty="0">
                          <a:effectLst/>
                        </a:rPr>
                        <a:t>0.8588</a:t>
                      </a:r>
                      <a:endParaRPr lang="en-US" sz="900" b="0" i="0" u="none" strike="noStrike" dirty="0">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0.1274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0.1624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0.1677</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0.4773</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0.9177</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0.8306</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0.4453</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0.2813</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dirty="0">
                          <a:effectLst/>
                        </a:rPr>
                        <a:t>0.9642</a:t>
                      </a:r>
                      <a:endParaRPr lang="en-US" sz="900" b="0" i="0" u="none" strike="noStrike" dirty="0">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0.0604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1.0000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0.0265</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0.0771</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0.1097</a:t>
                      </a:r>
                      <a:endParaRPr lang="en-US" sz="900" b="0" i="0" u="none" strike="noStrike">
                        <a:solidFill>
                          <a:srgbClr val="FF0000"/>
                        </a:solidFill>
                        <a:effectLst/>
                        <a:latin typeface="Calibri" panose="020F0502020204030204" pitchFamily="34" charset="0"/>
                      </a:endParaRPr>
                    </a:p>
                  </a:txBody>
                  <a:tcPr marL="2244" marR="2244" marT="2244" marB="0" anchor="ctr"/>
                </a:tc>
                <a:extLst>
                  <a:ext uri="{0D108BD9-81ED-4DB2-BD59-A6C34878D82A}">
                    <a16:rowId xmlns:a16="http://schemas.microsoft.com/office/drawing/2014/main" val="2465713594"/>
                  </a:ext>
                </a:extLst>
              </a:tr>
              <a:tr h="129238">
                <a:tc>
                  <a:txBody>
                    <a:bodyPr/>
                    <a:lstStyle/>
                    <a:p>
                      <a:pPr algn="ctr" rtl="1" fontAlgn="t"/>
                      <a:r>
                        <a:rPr lang="en-US" sz="900" u="none" strike="noStrike" err="1">
                          <a:effectLst/>
                        </a:rPr>
                        <a:t>roll_ais</a:t>
                      </a:r>
                      <a:endParaRPr lang="en-US" sz="900" b="1"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0.0129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0.0869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0.0349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dirty="0">
                          <a:effectLst/>
                        </a:rPr>
                        <a:t>0.0491</a:t>
                      </a:r>
                      <a:endParaRPr lang="en-US" sz="900" b="0" i="0" u="none" strike="noStrike" dirty="0">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0.0145</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0.0224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0.0235</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0.0761</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0.0660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0.0787</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0.0090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0.0119</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0.0213</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0.0317</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0.0265</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1.0000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-0.0690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0.0839</a:t>
                      </a:r>
                      <a:endParaRPr lang="en-US" sz="900" b="0" i="0" u="none" strike="noStrike">
                        <a:solidFill>
                          <a:srgbClr val="FF0000"/>
                        </a:solidFill>
                        <a:effectLst/>
                        <a:latin typeface="Calibri" panose="020F0502020204030204" pitchFamily="34" charset="0"/>
                      </a:endParaRPr>
                    </a:p>
                  </a:txBody>
                  <a:tcPr marL="2244" marR="2244" marT="2244" marB="0" anchor="ctr"/>
                </a:tc>
                <a:extLst>
                  <a:ext uri="{0D108BD9-81ED-4DB2-BD59-A6C34878D82A}">
                    <a16:rowId xmlns:a16="http://schemas.microsoft.com/office/drawing/2014/main" val="544552695"/>
                  </a:ext>
                </a:extLst>
              </a:tr>
              <a:tr h="129238">
                <a:tc>
                  <a:txBody>
                    <a:bodyPr/>
                    <a:lstStyle/>
                    <a:p>
                      <a:pPr algn="ctr" rtl="1" fontAlgn="t"/>
                      <a:r>
                        <a:rPr lang="en-US" sz="900" u="none" strike="noStrike" err="1">
                          <a:effectLst/>
                        </a:rPr>
                        <a:t>pitch_ais</a:t>
                      </a:r>
                      <a:endParaRPr lang="en-US" sz="900" b="1"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0.4497</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0.2051</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0.0857</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0.0584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-0.0182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0.0072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0.0063</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0.3742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0.1294</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0.1060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0.0177</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0.0001</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0.0780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-0.0122</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0.0771</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-0.0690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effectLst/>
                        </a:rPr>
                        <a:t>1.0000</a:t>
                      </a:r>
                      <a:endParaRPr lang="en-US" sz="900" b="0"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0.6003</a:t>
                      </a:r>
                      <a:endParaRPr lang="en-US" sz="900" b="0" i="0" u="none" strike="noStrike">
                        <a:solidFill>
                          <a:srgbClr val="FF0000"/>
                        </a:solidFill>
                        <a:effectLst/>
                        <a:latin typeface="Calibri" panose="020F0502020204030204" pitchFamily="34" charset="0"/>
                      </a:endParaRPr>
                    </a:p>
                  </a:txBody>
                  <a:tcPr marL="2244" marR="2244" marT="2244" marB="0" anchor="ctr"/>
                </a:tc>
                <a:extLst>
                  <a:ext uri="{0D108BD9-81ED-4DB2-BD59-A6C34878D82A}">
                    <a16:rowId xmlns:a16="http://schemas.microsoft.com/office/drawing/2014/main" val="3574484251"/>
                  </a:ext>
                </a:extLst>
              </a:tr>
              <a:tr h="256396">
                <a:tc>
                  <a:txBody>
                    <a:bodyPr/>
                    <a:lstStyle/>
                    <a:p>
                      <a:pPr algn="ctr" rtl="1" fontAlgn="t"/>
                      <a:r>
                        <a:rPr lang="en-US" sz="900" u="none" strike="noStrike" err="1">
                          <a:effectLst/>
                        </a:rPr>
                        <a:t>engine_fuelrate_ais</a:t>
                      </a:r>
                      <a:endParaRPr lang="en-US" sz="900" b="1" i="0" u="none" strike="noStrike">
                        <a:solidFill>
                          <a:srgbClr val="00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0.4986</a:t>
                      </a:r>
                      <a:endParaRPr lang="en-US" sz="900" b="0" i="0" u="none" strike="noStrike">
                        <a:solidFill>
                          <a:srgbClr val="FF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0.2468</a:t>
                      </a:r>
                      <a:endParaRPr lang="en-US" sz="900" b="0" i="0" u="none" strike="noStrike">
                        <a:solidFill>
                          <a:srgbClr val="FF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0.1064</a:t>
                      </a:r>
                      <a:endParaRPr lang="en-US" sz="900" b="0" i="0" u="none" strike="noStrike">
                        <a:solidFill>
                          <a:srgbClr val="FF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0.1100</a:t>
                      </a:r>
                      <a:endParaRPr lang="en-US" sz="900" b="0" i="0" u="none" strike="noStrike">
                        <a:solidFill>
                          <a:srgbClr val="FF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0.0051</a:t>
                      </a:r>
                      <a:endParaRPr lang="en-US" sz="900" b="0" i="0" u="none" strike="noStrike">
                        <a:solidFill>
                          <a:srgbClr val="FF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0.0454</a:t>
                      </a:r>
                      <a:endParaRPr lang="en-US" sz="900" b="0" i="0" u="none" strike="noStrike">
                        <a:solidFill>
                          <a:srgbClr val="FF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0.0300</a:t>
                      </a:r>
                      <a:endParaRPr lang="en-US" sz="900" b="0" i="0" u="none" strike="noStrike">
                        <a:solidFill>
                          <a:srgbClr val="FF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0.4306</a:t>
                      </a:r>
                      <a:endParaRPr lang="en-US" sz="900" b="0" i="0" u="none" strike="noStrike">
                        <a:solidFill>
                          <a:srgbClr val="FF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0.1542</a:t>
                      </a:r>
                      <a:endParaRPr lang="en-US" sz="900" b="0" i="0" u="none" strike="noStrike">
                        <a:solidFill>
                          <a:srgbClr val="FF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0.1545</a:t>
                      </a:r>
                      <a:endParaRPr lang="en-US" sz="900" b="0" i="0" u="none" strike="noStrike">
                        <a:solidFill>
                          <a:srgbClr val="FF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0.0475</a:t>
                      </a:r>
                      <a:endParaRPr lang="en-US" sz="900" b="0" i="0" u="none" strike="noStrike">
                        <a:solidFill>
                          <a:srgbClr val="FF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0.0443</a:t>
                      </a:r>
                      <a:endParaRPr lang="en-US" sz="900" b="0" i="0" u="none" strike="noStrike">
                        <a:solidFill>
                          <a:srgbClr val="FF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0.1062</a:t>
                      </a:r>
                      <a:endParaRPr lang="en-US" sz="900" b="0" i="0" u="none" strike="noStrike">
                        <a:solidFill>
                          <a:srgbClr val="FF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0.0167</a:t>
                      </a:r>
                      <a:endParaRPr lang="en-US" sz="900" b="0" i="0" u="none" strike="noStrike">
                        <a:solidFill>
                          <a:srgbClr val="FF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0.1097</a:t>
                      </a:r>
                      <a:endParaRPr lang="en-US" sz="900" b="0" i="0" u="none" strike="noStrike">
                        <a:solidFill>
                          <a:srgbClr val="FF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a:solidFill>
                            <a:srgbClr val="FF0000"/>
                          </a:solidFill>
                          <a:effectLst/>
                        </a:rPr>
                        <a:t>0.0839</a:t>
                      </a:r>
                      <a:endParaRPr lang="en-US" sz="900" b="0" i="0" u="none" strike="noStrike">
                        <a:solidFill>
                          <a:srgbClr val="FF0000"/>
                        </a:solidFill>
                        <a:effectLst/>
                        <a:latin typeface="Calibri" panose="020F0502020204030204" pitchFamily="34" charset="0"/>
                      </a:endParaRPr>
                    </a:p>
                  </a:txBody>
                  <a:tcPr marL="2244" marR="2244" marT="2244" marB="0" anchor="ctr"/>
                </a:tc>
                <a:tc>
                  <a:txBody>
                    <a:bodyPr/>
                    <a:lstStyle/>
                    <a:p>
                      <a:pPr algn="ctr" rtl="1" fontAlgn="b"/>
                      <a:r>
                        <a:rPr lang="en-US" sz="900" b="0" u="none" strike="noStrike">
                          <a:solidFill>
                            <a:srgbClr val="FF0000"/>
                          </a:solidFill>
                          <a:effectLst/>
                        </a:rPr>
                        <a:t>0.6003</a:t>
                      </a:r>
                      <a:endParaRPr lang="en-US" sz="1000" b="0" i="0" u="none" strike="noStrike">
                        <a:solidFill>
                          <a:srgbClr val="FF0000"/>
                        </a:solidFill>
                        <a:effectLst/>
                        <a:latin typeface="Calibri" panose="020F0502020204030204" pitchFamily="34" charset="0"/>
                      </a:endParaRPr>
                    </a:p>
                  </a:txBody>
                  <a:tcPr marL="2244" marR="2244" marT="2244" marB="0" anchor="ctr"/>
                </a:tc>
                <a:tc>
                  <a:txBody>
                    <a:bodyPr/>
                    <a:lstStyle/>
                    <a:p>
                      <a:pPr algn="ctr" rtl="1" fontAlgn="b"/>
                      <a:r>
                        <a:rPr lang="en-US" sz="900" u="none" strike="noStrike" dirty="0">
                          <a:solidFill>
                            <a:srgbClr val="FF0000"/>
                          </a:solidFill>
                          <a:effectLst/>
                        </a:rPr>
                        <a:t>1.0000</a:t>
                      </a:r>
                      <a:endParaRPr lang="en-US" sz="900" b="0" i="0" u="none" strike="noStrike" dirty="0">
                        <a:solidFill>
                          <a:srgbClr val="FF0000"/>
                        </a:solidFill>
                        <a:effectLst/>
                        <a:latin typeface="Calibri" panose="020F0502020204030204" pitchFamily="34" charset="0"/>
                      </a:endParaRPr>
                    </a:p>
                  </a:txBody>
                  <a:tcPr marL="2244" marR="2244" marT="2244" marB="0" anchor="ctr"/>
                </a:tc>
                <a:extLst>
                  <a:ext uri="{0D108BD9-81ED-4DB2-BD59-A6C34878D82A}">
                    <a16:rowId xmlns:a16="http://schemas.microsoft.com/office/drawing/2014/main" val="3505713910"/>
                  </a:ext>
                </a:extLst>
              </a:tr>
            </a:tbl>
          </a:graphicData>
        </a:graphic>
      </p:graphicFrame>
      <p:sp>
        <p:nvSpPr>
          <p:cNvPr id="9" name="TextBox 8">
            <a:extLst>
              <a:ext uri="{FF2B5EF4-FFF2-40B4-BE49-F238E27FC236}">
                <a16:creationId xmlns:a16="http://schemas.microsoft.com/office/drawing/2014/main" id="{E58382FC-60F4-5722-EF48-00E8E1AC00B5}"/>
              </a:ext>
            </a:extLst>
          </p:cNvPr>
          <p:cNvSpPr txBox="1"/>
          <p:nvPr/>
        </p:nvSpPr>
        <p:spPr>
          <a:xfrm>
            <a:off x="8124826" y="5150776"/>
            <a:ext cx="914400" cy="226711"/>
          </a:xfrm>
          <a:prstGeom prst="rect">
            <a:avLst/>
          </a:prstGeom>
          <a:solidFill>
            <a:schemeClr val="accent3">
              <a:lumMod val="20000"/>
              <a:lumOff val="80000"/>
            </a:schemeClr>
          </a:solidFill>
        </p:spPr>
        <p:txBody>
          <a:bodyPr wrap="square">
            <a:spAutoFit/>
          </a:bodyPr>
          <a:lstStyle/>
          <a:p>
            <a:pPr algn="ctr"/>
            <a:r>
              <a:rPr lang="sv-SE" sz="1300"/>
              <a:t>All Speeds</a:t>
            </a:r>
          </a:p>
        </p:txBody>
      </p:sp>
      <p:sp>
        <p:nvSpPr>
          <p:cNvPr id="15" name="TextBox 14">
            <a:extLst>
              <a:ext uri="{FF2B5EF4-FFF2-40B4-BE49-F238E27FC236}">
                <a16:creationId xmlns:a16="http://schemas.microsoft.com/office/drawing/2014/main" id="{60E3B78E-2FE9-EC1B-7B71-194BA3F3D63E}"/>
              </a:ext>
            </a:extLst>
          </p:cNvPr>
          <p:cNvSpPr txBox="1"/>
          <p:nvPr/>
        </p:nvSpPr>
        <p:spPr>
          <a:xfrm>
            <a:off x="7152012" y="5158381"/>
            <a:ext cx="914400" cy="226711"/>
          </a:xfrm>
          <a:prstGeom prst="rect">
            <a:avLst/>
          </a:prstGeom>
          <a:solidFill>
            <a:schemeClr val="accent3">
              <a:lumMod val="20000"/>
              <a:lumOff val="80000"/>
            </a:schemeClr>
          </a:solidFill>
        </p:spPr>
        <p:txBody>
          <a:bodyPr wrap="square">
            <a:spAutoFit/>
          </a:bodyPr>
          <a:lstStyle/>
          <a:p>
            <a:pPr algn="ctr"/>
            <a:r>
              <a:rPr lang="sv-SE" sz="1300"/>
              <a:t>1-Minute</a:t>
            </a:r>
          </a:p>
        </p:txBody>
      </p:sp>
      <p:sp>
        <p:nvSpPr>
          <p:cNvPr id="5" name="TextBox 4">
            <a:extLst>
              <a:ext uri="{FF2B5EF4-FFF2-40B4-BE49-F238E27FC236}">
                <a16:creationId xmlns:a16="http://schemas.microsoft.com/office/drawing/2014/main" id="{AD45B270-647C-73B6-E574-C4B8C58A12A4}"/>
              </a:ext>
            </a:extLst>
          </p:cNvPr>
          <p:cNvSpPr txBox="1"/>
          <p:nvPr/>
        </p:nvSpPr>
        <p:spPr>
          <a:xfrm>
            <a:off x="-53963" y="5136748"/>
            <a:ext cx="5635690" cy="261610"/>
          </a:xfrm>
          <a:prstGeom prst="rect">
            <a:avLst/>
          </a:prstGeom>
          <a:noFill/>
        </p:spPr>
        <p:txBody>
          <a:bodyPr wrap="square">
            <a:spAutoFit/>
          </a:bodyPr>
          <a:lstStyle/>
          <a:p>
            <a:r>
              <a:rPr lang="en-US" sz="1100" dirty="0"/>
              <a:t>*(A</a:t>
            </a:r>
            <a:r>
              <a:rPr lang="sv-SE" sz="1100" dirty="0"/>
              <a:t>IS): Onboard Data,  (CDS): Copernicus Weather data,  (SG): Storm Glass Weather Data</a:t>
            </a:r>
          </a:p>
        </p:txBody>
      </p:sp>
      <p:sp>
        <p:nvSpPr>
          <p:cNvPr id="7" name="TextBox 6">
            <a:extLst>
              <a:ext uri="{FF2B5EF4-FFF2-40B4-BE49-F238E27FC236}">
                <a16:creationId xmlns:a16="http://schemas.microsoft.com/office/drawing/2014/main" id="{7D71E1A3-BC20-AD76-2AED-B55363AB89DA}"/>
              </a:ext>
            </a:extLst>
          </p:cNvPr>
          <p:cNvSpPr txBox="1"/>
          <p:nvPr/>
        </p:nvSpPr>
        <p:spPr>
          <a:xfrm>
            <a:off x="6208405" y="5167985"/>
            <a:ext cx="914400" cy="226711"/>
          </a:xfrm>
          <a:prstGeom prst="rect">
            <a:avLst/>
          </a:prstGeom>
          <a:solidFill>
            <a:schemeClr val="accent3"/>
          </a:solidFill>
        </p:spPr>
        <p:txBody>
          <a:bodyPr wrap="square">
            <a:spAutoFit/>
          </a:bodyPr>
          <a:lstStyle/>
          <a:p>
            <a:r>
              <a:rPr lang="en-US" sz="1300"/>
              <a:t>All 2020</a:t>
            </a:r>
          </a:p>
        </p:txBody>
      </p:sp>
      <p:sp>
        <p:nvSpPr>
          <p:cNvPr id="10" name="TextBox 9">
            <a:extLst>
              <a:ext uri="{FF2B5EF4-FFF2-40B4-BE49-F238E27FC236}">
                <a16:creationId xmlns:a16="http://schemas.microsoft.com/office/drawing/2014/main" id="{2B9D6C19-0E03-52F8-A1E1-ED31DF4D7149}"/>
              </a:ext>
            </a:extLst>
          </p:cNvPr>
          <p:cNvSpPr txBox="1"/>
          <p:nvPr/>
        </p:nvSpPr>
        <p:spPr>
          <a:xfrm>
            <a:off x="16329" y="796593"/>
            <a:ext cx="5495106" cy="369332"/>
          </a:xfrm>
          <a:prstGeom prst="rect">
            <a:avLst/>
          </a:prstGeom>
          <a:noFill/>
        </p:spPr>
        <p:txBody>
          <a:bodyPr wrap="square">
            <a:spAutoFit/>
          </a:bodyPr>
          <a:lstStyle/>
          <a:p>
            <a:pPr fontAlgn="b"/>
            <a:r>
              <a:rPr lang="en-US" sz="1800" i="0" u="none" strike="noStrike" dirty="0">
                <a:solidFill>
                  <a:srgbClr val="000000"/>
                </a:solidFill>
                <a:effectLst/>
                <a:latin typeface="Calibri" panose="020F0502020204030204" pitchFamily="34" charset="0"/>
              </a:rPr>
              <a:t>Correlation of Engine’s Fuel Rate with Weather factors</a:t>
            </a:r>
            <a:endParaRPr lang="sv-SE" sz="2000" i="0" u="none" strike="noStrike" dirty="0">
              <a:solidFill>
                <a:srgbClr val="000000"/>
              </a:solidFill>
              <a:effectLst/>
              <a:latin typeface="Calibri" panose="020F0502020204030204" pitchFamily="34" charset="0"/>
            </a:endParaRPr>
          </a:p>
        </p:txBody>
      </p:sp>
      <p:sp>
        <p:nvSpPr>
          <p:cNvPr id="3" name="TextBox 2">
            <a:extLst>
              <a:ext uri="{FF2B5EF4-FFF2-40B4-BE49-F238E27FC236}">
                <a16:creationId xmlns:a16="http://schemas.microsoft.com/office/drawing/2014/main" id="{EAFC641F-BD90-9EDF-3AFB-5D02A2983FB8}"/>
              </a:ext>
            </a:extLst>
          </p:cNvPr>
          <p:cNvSpPr txBox="1"/>
          <p:nvPr/>
        </p:nvSpPr>
        <p:spPr>
          <a:xfrm>
            <a:off x="6615113" y="362430"/>
            <a:ext cx="2274092" cy="341632"/>
          </a:xfrm>
          <a:prstGeom prst="rect">
            <a:avLst/>
          </a:prstGeom>
          <a:solidFill>
            <a:schemeClr val="accent3">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Descriptive Analytics</a:t>
            </a:r>
          </a:p>
        </p:txBody>
      </p:sp>
    </p:spTree>
    <p:extLst>
      <p:ext uri="{BB962C8B-B14F-4D97-AF65-F5344CB8AC3E}">
        <p14:creationId xmlns:p14="http://schemas.microsoft.com/office/powerpoint/2010/main" val="3085837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B363B33-6823-4726-ACCA-009BDEC466B1}"/>
              </a:ext>
            </a:extLst>
          </p:cNvPr>
          <p:cNvGrpSpPr/>
          <p:nvPr/>
        </p:nvGrpSpPr>
        <p:grpSpPr>
          <a:xfrm>
            <a:off x="440310" y="801435"/>
            <a:ext cx="8263380" cy="4571974"/>
            <a:chOff x="0" y="0"/>
            <a:chExt cx="4365103" cy="2488073"/>
          </a:xfrm>
        </p:grpSpPr>
        <p:pic>
          <p:nvPicPr>
            <p:cNvPr id="3" name="Picture 2">
              <a:extLst>
                <a:ext uri="{FF2B5EF4-FFF2-40B4-BE49-F238E27FC236}">
                  <a16:creationId xmlns:a16="http://schemas.microsoft.com/office/drawing/2014/main" id="{EB01B9C8-006C-485F-B510-85192BA10909}"/>
                </a:ext>
              </a:extLst>
            </p:cNvPr>
            <p:cNvPicPr/>
            <p:nvPr/>
          </p:nvPicPr>
          <p:blipFill>
            <a:blip r:embed="rId3"/>
            <a:stretch>
              <a:fillRect/>
            </a:stretch>
          </p:blipFill>
          <p:spPr>
            <a:xfrm>
              <a:off x="0" y="0"/>
              <a:ext cx="2095219" cy="2488073"/>
            </a:xfrm>
            <a:prstGeom prst="rect">
              <a:avLst/>
            </a:prstGeom>
          </p:spPr>
        </p:pic>
        <p:pic>
          <p:nvPicPr>
            <p:cNvPr id="4" name="Picture 3">
              <a:extLst>
                <a:ext uri="{FF2B5EF4-FFF2-40B4-BE49-F238E27FC236}">
                  <a16:creationId xmlns:a16="http://schemas.microsoft.com/office/drawing/2014/main" id="{0588D8DF-08A5-4C8E-9E36-B3B018C109A6}"/>
                </a:ext>
              </a:extLst>
            </p:cNvPr>
            <p:cNvPicPr/>
            <p:nvPr/>
          </p:nvPicPr>
          <p:blipFill>
            <a:blip r:embed="rId4"/>
            <a:stretch>
              <a:fillRect/>
            </a:stretch>
          </p:blipFill>
          <p:spPr>
            <a:xfrm>
              <a:off x="2269884" y="0"/>
              <a:ext cx="2095219" cy="2488073"/>
            </a:xfrm>
            <a:prstGeom prst="rect">
              <a:avLst/>
            </a:prstGeom>
          </p:spPr>
        </p:pic>
      </p:grpSp>
      <p:sp>
        <p:nvSpPr>
          <p:cNvPr id="6" name="TextBox 5">
            <a:extLst>
              <a:ext uri="{FF2B5EF4-FFF2-40B4-BE49-F238E27FC236}">
                <a16:creationId xmlns:a16="http://schemas.microsoft.com/office/drawing/2014/main" id="{6F6E244B-783B-4C8D-BDB0-CF05C98E4349}"/>
              </a:ext>
            </a:extLst>
          </p:cNvPr>
          <p:cNvSpPr txBox="1"/>
          <p:nvPr/>
        </p:nvSpPr>
        <p:spPr>
          <a:xfrm>
            <a:off x="174469" y="5373409"/>
            <a:ext cx="4499131" cy="312586"/>
          </a:xfrm>
          <a:prstGeom prst="rect">
            <a:avLst/>
          </a:prstGeom>
          <a:noFill/>
        </p:spPr>
        <p:txBody>
          <a:bodyPr wrap="square">
            <a:spAutoFit/>
          </a:bodyPr>
          <a:lstStyle/>
          <a:p>
            <a:pPr marR="531495" lvl="0" algn="ctr" fontAlgn="base">
              <a:lnSpc>
                <a:spcPct val="111000"/>
              </a:lnSpc>
              <a:spcBef>
                <a:spcPts val="0"/>
              </a:spcBef>
              <a:spcAft>
                <a:spcPts val="1035"/>
              </a:spcAft>
              <a:buClr>
                <a:srgbClr val="000000"/>
              </a:buClr>
              <a:buSzPts val="800"/>
            </a:pPr>
            <a:r>
              <a:rPr lang="en-US" sz="1400" u="none" strike="noStrike"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(a) Shapley values for the available features</a:t>
            </a:r>
            <a:endParaRPr lang="sv-SE" u="none" strike="noStrike"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p:txBody>
      </p:sp>
      <p:sp>
        <p:nvSpPr>
          <p:cNvPr id="8" name="TextBox 7">
            <a:extLst>
              <a:ext uri="{FF2B5EF4-FFF2-40B4-BE49-F238E27FC236}">
                <a16:creationId xmlns:a16="http://schemas.microsoft.com/office/drawing/2014/main" id="{4CA3A40F-33EF-490D-A1D0-4646271CCE70}"/>
              </a:ext>
            </a:extLst>
          </p:cNvPr>
          <p:cNvSpPr txBox="1"/>
          <p:nvPr/>
        </p:nvSpPr>
        <p:spPr>
          <a:xfrm>
            <a:off x="-762" y="6033905"/>
            <a:ext cx="9144762" cy="461665"/>
          </a:xfrm>
          <a:prstGeom prst="rect">
            <a:avLst/>
          </a:prstGeom>
          <a:noFill/>
        </p:spPr>
        <p:txBody>
          <a:bodyPr wrap="square">
            <a:spAutoFit/>
          </a:bodyPr>
          <a:lstStyle/>
          <a:p>
            <a:pPr algn="just"/>
            <a:r>
              <a:rPr lang="en-US" sz="1200" b="0" i="0" u="none" strike="noStrike" baseline="0" dirty="0">
                <a:latin typeface="CMR10"/>
              </a:rPr>
              <a:t>[10] S. M. Lundberg and S.-I. Lee, “A unified approach to interpreting model predictions," </a:t>
            </a:r>
            <a:r>
              <a:rPr lang="en-US" sz="1200" b="0" i="0" u="none" strike="noStrike" baseline="0" dirty="0">
                <a:latin typeface="CMTI10"/>
              </a:rPr>
              <a:t>Advances in neural information </a:t>
            </a:r>
          </a:p>
          <a:p>
            <a:pPr algn="just"/>
            <a:r>
              <a:rPr lang="en-US" sz="1200" b="0" i="0" u="none" strike="noStrike" baseline="0" dirty="0">
                <a:latin typeface="CMTI10"/>
              </a:rPr>
              <a:t>processing systems</a:t>
            </a:r>
            <a:r>
              <a:rPr lang="en-US" sz="1200" b="0" i="0" u="none" strike="noStrike" baseline="0" dirty="0">
                <a:latin typeface="CMR10"/>
              </a:rPr>
              <a:t>, vol. 30,</a:t>
            </a:r>
            <a:r>
              <a:rPr lang="sv-SE" sz="1200" b="0" i="0" u="none" strike="noStrike" baseline="0" dirty="0">
                <a:latin typeface="CMR10"/>
              </a:rPr>
              <a:t>2017.</a:t>
            </a:r>
            <a:endParaRPr lang="sv-SE" sz="1200" dirty="0"/>
          </a:p>
        </p:txBody>
      </p:sp>
      <p:sp>
        <p:nvSpPr>
          <p:cNvPr id="10" name="TextBox 9">
            <a:extLst>
              <a:ext uri="{FF2B5EF4-FFF2-40B4-BE49-F238E27FC236}">
                <a16:creationId xmlns:a16="http://schemas.microsoft.com/office/drawing/2014/main" id="{1B588D9C-1FBC-4B18-A7F0-A5AE06219401}"/>
              </a:ext>
            </a:extLst>
          </p:cNvPr>
          <p:cNvSpPr txBox="1"/>
          <p:nvPr/>
        </p:nvSpPr>
        <p:spPr>
          <a:xfrm>
            <a:off x="4516942" y="5325003"/>
            <a:ext cx="4627058" cy="523220"/>
          </a:xfrm>
          <a:prstGeom prst="rect">
            <a:avLst/>
          </a:prstGeom>
          <a:noFill/>
        </p:spPr>
        <p:txBody>
          <a:bodyPr wrap="square">
            <a:spAutoFit/>
          </a:bodyPr>
          <a:lstStyle/>
          <a:p>
            <a:pPr marL="285750" indent="-285750" algn="ctr"/>
            <a:r>
              <a:rPr lang="en-US" sz="1400" u="none" strike="noStrike"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(b) Shapley values for the available features with cruising-mode speeds with all speeds</a:t>
            </a:r>
            <a:endParaRPr lang="sv-SE" sz="1400" dirty="0"/>
          </a:p>
        </p:txBody>
      </p:sp>
      <p:sp>
        <p:nvSpPr>
          <p:cNvPr id="7" name="TextBox 6">
            <a:extLst>
              <a:ext uri="{FF2B5EF4-FFF2-40B4-BE49-F238E27FC236}">
                <a16:creationId xmlns:a16="http://schemas.microsoft.com/office/drawing/2014/main" id="{76D87093-4A99-B00B-18F5-B27B1CDE27B7}"/>
              </a:ext>
            </a:extLst>
          </p:cNvPr>
          <p:cNvSpPr txBox="1"/>
          <p:nvPr/>
        </p:nvSpPr>
        <p:spPr>
          <a:xfrm>
            <a:off x="6615113" y="362430"/>
            <a:ext cx="2274092" cy="341632"/>
          </a:xfrm>
          <a:prstGeom prst="rect">
            <a:avLst/>
          </a:prstGeom>
          <a:solidFill>
            <a:schemeClr val="accent1">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Predictive Analytics</a:t>
            </a:r>
          </a:p>
        </p:txBody>
      </p:sp>
    </p:spTree>
    <p:extLst>
      <p:ext uri="{BB962C8B-B14F-4D97-AF65-F5344CB8AC3E}">
        <p14:creationId xmlns:p14="http://schemas.microsoft.com/office/powerpoint/2010/main" val="1392332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5B712D2D-96BC-EA85-5D0C-DDB45C4BAA3C}"/>
              </a:ext>
            </a:extLst>
          </p:cNvPr>
          <p:cNvCxnSpPr>
            <a:cxnSpLocks/>
          </p:cNvCxnSpPr>
          <p:nvPr/>
        </p:nvCxnSpPr>
        <p:spPr>
          <a:xfrm>
            <a:off x="10887" y="4385728"/>
            <a:ext cx="9144000" cy="0"/>
          </a:xfrm>
          <a:prstGeom prst="line">
            <a:avLst/>
          </a:prstGeom>
          <a:ln w="19050"/>
        </p:spPr>
        <p:style>
          <a:lnRef idx="1">
            <a:schemeClr val="accent4"/>
          </a:lnRef>
          <a:fillRef idx="0">
            <a:schemeClr val="accent4"/>
          </a:fillRef>
          <a:effectRef idx="0">
            <a:schemeClr val="accent4"/>
          </a:effectRef>
          <a:fontRef idx="minor">
            <a:schemeClr val="tx1"/>
          </a:fontRef>
        </p:style>
      </p:cxnSp>
      <p:sp>
        <p:nvSpPr>
          <p:cNvPr id="16" name="TextBox 15">
            <a:extLst>
              <a:ext uri="{FF2B5EF4-FFF2-40B4-BE49-F238E27FC236}">
                <a16:creationId xmlns:a16="http://schemas.microsoft.com/office/drawing/2014/main" id="{116A9883-E468-058B-5A0B-E8D76765A812}"/>
              </a:ext>
            </a:extLst>
          </p:cNvPr>
          <p:cNvSpPr txBox="1"/>
          <p:nvPr/>
        </p:nvSpPr>
        <p:spPr>
          <a:xfrm>
            <a:off x="6050294" y="1277432"/>
            <a:ext cx="2707816" cy="261610"/>
          </a:xfrm>
          <a:prstGeom prst="rect">
            <a:avLst/>
          </a:prstGeom>
          <a:solidFill>
            <a:schemeClr val="accent3">
              <a:lumMod val="20000"/>
              <a:lumOff val="80000"/>
            </a:schemeClr>
          </a:solidFill>
        </p:spPr>
        <p:txBody>
          <a:bodyPr wrap="square">
            <a:spAutoFit/>
          </a:bodyPr>
          <a:lstStyle/>
          <a:p>
            <a:pPr algn="ctr"/>
            <a:r>
              <a:rPr lang="en-US" sz="1100" dirty="0"/>
              <a:t>11inputs  Wind from Onboard</a:t>
            </a:r>
            <a:endParaRPr lang="sv-SE" sz="1100" dirty="0"/>
          </a:p>
        </p:txBody>
      </p:sp>
      <p:pic>
        <p:nvPicPr>
          <p:cNvPr id="21" name="Picture 20">
            <a:extLst>
              <a:ext uri="{FF2B5EF4-FFF2-40B4-BE49-F238E27FC236}">
                <a16:creationId xmlns:a16="http://schemas.microsoft.com/office/drawing/2014/main" id="{1F9880CA-EDB3-5068-25AC-E81BD07FD5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299" y="1539042"/>
            <a:ext cx="3414419" cy="1219435"/>
          </a:xfrm>
          <a:prstGeom prst="rect">
            <a:avLst/>
          </a:prstGeom>
        </p:spPr>
      </p:pic>
      <p:pic>
        <p:nvPicPr>
          <p:cNvPr id="23" name="Picture 22">
            <a:extLst>
              <a:ext uri="{FF2B5EF4-FFF2-40B4-BE49-F238E27FC236}">
                <a16:creationId xmlns:a16="http://schemas.microsoft.com/office/drawing/2014/main" id="{64164603-22C9-23B7-95F9-64D6071AA6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3" y="1479929"/>
            <a:ext cx="3440387" cy="1228710"/>
          </a:xfrm>
          <a:prstGeom prst="rect">
            <a:avLst/>
          </a:prstGeom>
        </p:spPr>
      </p:pic>
      <p:pic>
        <p:nvPicPr>
          <p:cNvPr id="25" name="Picture 24">
            <a:extLst>
              <a:ext uri="{FF2B5EF4-FFF2-40B4-BE49-F238E27FC236}">
                <a16:creationId xmlns:a16="http://schemas.microsoft.com/office/drawing/2014/main" id="{578DE778-01DD-EDD7-4BB0-3BBD69D9B9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87" y="2983747"/>
            <a:ext cx="3481388" cy="1243353"/>
          </a:xfrm>
          <a:prstGeom prst="rect">
            <a:avLst/>
          </a:prstGeom>
        </p:spPr>
      </p:pic>
      <p:sp>
        <p:nvSpPr>
          <p:cNvPr id="26" name="TextBox 25">
            <a:extLst>
              <a:ext uri="{FF2B5EF4-FFF2-40B4-BE49-F238E27FC236}">
                <a16:creationId xmlns:a16="http://schemas.microsoft.com/office/drawing/2014/main" id="{9AB1EF03-EE4A-CC69-CABF-B97645169A08}"/>
              </a:ext>
            </a:extLst>
          </p:cNvPr>
          <p:cNvSpPr txBox="1"/>
          <p:nvPr/>
        </p:nvSpPr>
        <p:spPr>
          <a:xfrm>
            <a:off x="335294" y="2692478"/>
            <a:ext cx="2707816" cy="261610"/>
          </a:xfrm>
          <a:prstGeom prst="rect">
            <a:avLst/>
          </a:prstGeom>
          <a:solidFill>
            <a:schemeClr val="accent3">
              <a:lumMod val="20000"/>
              <a:lumOff val="80000"/>
            </a:schemeClr>
          </a:solidFill>
        </p:spPr>
        <p:txBody>
          <a:bodyPr wrap="square">
            <a:spAutoFit/>
          </a:bodyPr>
          <a:lstStyle/>
          <a:p>
            <a:pPr algn="ctr"/>
            <a:r>
              <a:rPr lang="en-US" sz="1100" dirty="0"/>
              <a:t>11inputs  Wind from Copernicus</a:t>
            </a:r>
            <a:endParaRPr lang="sv-SE" sz="1100" dirty="0"/>
          </a:p>
        </p:txBody>
      </p:sp>
      <p:sp>
        <p:nvSpPr>
          <p:cNvPr id="27" name="TextBox 26">
            <a:extLst>
              <a:ext uri="{FF2B5EF4-FFF2-40B4-BE49-F238E27FC236}">
                <a16:creationId xmlns:a16="http://schemas.microsoft.com/office/drawing/2014/main" id="{C1FF6526-A569-F7FE-550F-B5BC1911F602}"/>
              </a:ext>
            </a:extLst>
          </p:cNvPr>
          <p:cNvSpPr txBox="1"/>
          <p:nvPr/>
        </p:nvSpPr>
        <p:spPr>
          <a:xfrm>
            <a:off x="6212219" y="2778137"/>
            <a:ext cx="2707816" cy="261610"/>
          </a:xfrm>
          <a:prstGeom prst="rect">
            <a:avLst/>
          </a:prstGeom>
          <a:solidFill>
            <a:schemeClr val="accent3">
              <a:lumMod val="20000"/>
              <a:lumOff val="80000"/>
            </a:schemeClr>
          </a:solidFill>
        </p:spPr>
        <p:txBody>
          <a:bodyPr wrap="square">
            <a:spAutoFit/>
          </a:bodyPr>
          <a:lstStyle/>
          <a:p>
            <a:pPr algn="ctr"/>
            <a:r>
              <a:rPr lang="en-US" sz="1100" dirty="0"/>
              <a:t>11inputs  Wind from </a:t>
            </a:r>
            <a:r>
              <a:rPr lang="en-US" sz="1100" dirty="0" err="1"/>
              <a:t>Sormglass</a:t>
            </a:r>
            <a:endParaRPr lang="sv-SE" sz="1100" dirty="0"/>
          </a:p>
        </p:txBody>
      </p:sp>
      <p:pic>
        <p:nvPicPr>
          <p:cNvPr id="29" name="Picture 28">
            <a:extLst>
              <a:ext uri="{FF2B5EF4-FFF2-40B4-BE49-F238E27FC236}">
                <a16:creationId xmlns:a16="http://schemas.microsoft.com/office/drawing/2014/main" id="{80F2BFA8-3440-BFB9-C46A-5FDCD8327E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40467" y="3078043"/>
            <a:ext cx="3414419" cy="1219435"/>
          </a:xfrm>
          <a:prstGeom prst="rect">
            <a:avLst/>
          </a:prstGeom>
        </p:spPr>
      </p:pic>
      <p:sp>
        <p:nvSpPr>
          <p:cNvPr id="32" name="TextBox 31">
            <a:extLst>
              <a:ext uri="{FF2B5EF4-FFF2-40B4-BE49-F238E27FC236}">
                <a16:creationId xmlns:a16="http://schemas.microsoft.com/office/drawing/2014/main" id="{6811A675-4934-EA34-EE31-E56FE809D0CB}"/>
              </a:ext>
            </a:extLst>
          </p:cNvPr>
          <p:cNvSpPr txBox="1"/>
          <p:nvPr/>
        </p:nvSpPr>
        <p:spPr>
          <a:xfrm>
            <a:off x="-2315" y="4613540"/>
            <a:ext cx="3526053" cy="261610"/>
          </a:xfrm>
          <a:prstGeom prst="rect">
            <a:avLst/>
          </a:prstGeom>
          <a:solidFill>
            <a:schemeClr val="accent3">
              <a:lumMod val="20000"/>
              <a:lumOff val="80000"/>
            </a:schemeClr>
          </a:solidFill>
        </p:spPr>
        <p:txBody>
          <a:bodyPr wrap="square">
            <a:spAutoFit/>
          </a:bodyPr>
          <a:lstStyle/>
          <a:p>
            <a:pPr algn="ctr"/>
            <a:r>
              <a:rPr lang="en-US" sz="1100" dirty="0" err="1"/>
              <a:t>AllVars</a:t>
            </a:r>
            <a:r>
              <a:rPr lang="en-US" sz="1100" dirty="0"/>
              <a:t>,  Excluding weather related variables, 10inputs</a:t>
            </a:r>
            <a:endParaRPr lang="sv-SE" sz="1100" dirty="0"/>
          </a:p>
        </p:txBody>
      </p:sp>
      <p:pic>
        <p:nvPicPr>
          <p:cNvPr id="31" name="Picture 30">
            <a:extLst>
              <a:ext uri="{FF2B5EF4-FFF2-40B4-BE49-F238E27FC236}">
                <a16:creationId xmlns:a16="http://schemas.microsoft.com/office/drawing/2014/main" id="{9E6F28CC-6B3F-2377-E927-F7914D040F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87" y="4874931"/>
            <a:ext cx="4494099" cy="1605035"/>
          </a:xfrm>
          <a:prstGeom prst="rect">
            <a:avLst/>
          </a:prstGeom>
        </p:spPr>
      </p:pic>
      <p:pic>
        <p:nvPicPr>
          <p:cNvPr id="38" name="Picture 37">
            <a:extLst>
              <a:ext uri="{FF2B5EF4-FFF2-40B4-BE49-F238E27FC236}">
                <a16:creationId xmlns:a16="http://schemas.microsoft.com/office/drawing/2014/main" id="{A779FD79-290F-F8BB-08D3-1710049BA77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45017" y="4897792"/>
            <a:ext cx="4396740" cy="1570264"/>
          </a:xfrm>
          <a:prstGeom prst="rect">
            <a:avLst/>
          </a:prstGeom>
        </p:spPr>
      </p:pic>
      <p:sp>
        <p:nvSpPr>
          <p:cNvPr id="44" name="TextBox 43">
            <a:extLst>
              <a:ext uri="{FF2B5EF4-FFF2-40B4-BE49-F238E27FC236}">
                <a16:creationId xmlns:a16="http://schemas.microsoft.com/office/drawing/2014/main" id="{5B14B25B-7205-5817-EC2F-8C0878E9662F}"/>
              </a:ext>
            </a:extLst>
          </p:cNvPr>
          <p:cNvSpPr txBox="1"/>
          <p:nvPr/>
        </p:nvSpPr>
        <p:spPr>
          <a:xfrm>
            <a:off x="5538216" y="4627153"/>
            <a:ext cx="3526053" cy="261610"/>
          </a:xfrm>
          <a:prstGeom prst="rect">
            <a:avLst/>
          </a:prstGeom>
          <a:solidFill>
            <a:schemeClr val="accent3">
              <a:lumMod val="20000"/>
              <a:lumOff val="80000"/>
            </a:schemeClr>
          </a:solidFill>
        </p:spPr>
        <p:txBody>
          <a:bodyPr wrap="square">
            <a:spAutoFit/>
          </a:bodyPr>
          <a:lstStyle/>
          <a:p>
            <a:pPr algn="ctr"/>
            <a:r>
              <a:rPr lang="en-US" sz="1100" dirty="0"/>
              <a:t>11inputs,  Excluding wind-related variables, 7inputs</a:t>
            </a:r>
            <a:endParaRPr lang="sv-SE" sz="1100" dirty="0"/>
          </a:p>
        </p:txBody>
      </p:sp>
      <p:sp>
        <p:nvSpPr>
          <p:cNvPr id="45" name="TextBox 44">
            <a:extLst>
              <a:ext uri="{FF2B5EF4-FFF2-40B4-BE49-F238E27FC236}">
                <a16:creationId xmlns:a16="http://schemas.microsoft.com/office/drawing/2014/main" id="{3F736A9E-2F25-A35B-AA9D-795ED40B4E9A}"/>
              </a:ext>
            </a:extLst>
          </p:cNvPr>
          <p:cNvSpPr txBox="1"/>
          <p:nvPr/>
        </p:nvSpPr>
        <p:spPr>
          <a:xfrm>
            <a:off x="190161" y="4414108"/>
            <a:ext cx="8412480" cy="184666"/>
          </a:xfrm>
          <a:prstGeom prst="rect">
            <a:avLst/>
          </a:prstGeom>
          <a:solidFill>
            <a:schemeClr val="bg1">
              <a:lumMod val="85000"/>
            </a:schemeClr>
          </a:solidFill>
        </p:spPr>
        <p:txBody>
          <a:bodyPr wrap="square" lIns="0" tIns="0" rIns="0" bIns="0">
            <a:spAutoFit/>
          </a:bodyPr>
          <a:lstStyle/>
          <a:p>
            <a:pPr algn="ctr"/>
            <a:r>
              <a:rPr lang="en-US" sz="1200" dirty="0"/>
              <a:t>Without Wind-related or any weather-related variables</a:t>
            </a:r>
          </a:p>
        </p:txBody>
      </p:sp>
      <p:sp>
        <p:nvSpPr>
          <p:cNvPr id="22" name="TextBox 21">
            <a:extLst>
              <a:ext uri="{FF2B5EF4-FFF2-40B4-BE49-F238E27FC236}">
                <a16:creationId xmlns:a16="http://schemas.microsoft.com/office/drawing/2014/main" id="{49CCD152-7D49-4F63-BA12-7856DB9B4E6E}"/>
              </a:ext>
            </a:extLst>
          </p:cNvPr>
          <p:cNvSpPr txBox="1"/>
          <p:nvPr/>
        </p:nvSpPr>
        <p:spPr>
          <a:xfrm>
            <a:off x="85760" y="811578"/>
            <a:ext cx="1182252" cy="369332"/>
          </a:xfrm>
          <a:prstGeom prst="rect">
            <a:avLst/>
          </a:prstGeom>
          <a:solidFill>
            <a:schemeClr val="accent5">
              <a:lumMod val="20000"/>
              <a:lumOff val="80000"/>
            </a:schemeClr>
          </a:solidFill>
        </p:spPr>
        <p:txBody>
          <a:bodyPr wrap="square">
            <a:spAutoFit/>
          </a:bodyPr>
          <a:lstStyle/>
          <a:p>
            <a:r>
              <a:rPr lang="en-US" dirty="0"/>
              <a:t>All Speeds</a:t>
            </a:r>
          </a:p>
        </p:txBody>
      </p:sp>
      <p:sp>
        <p:nvSpPr>
          <p:cNvPr id="3" name="TextBox 2">
            <a:extLst>
              <a:ext uri="{FF2B5EF4-FFF2-40B4-BE49-F238E27FC236}">
                <a16:creationId xmlns:a16="http://schemas.microsoft.com/office/drawing/2014/main" id="{C185F0BE-5EFA-E007-557A-3BB42AE9515F}"/>
              </a:ext>
            </a:extLst>
          </p:cNvPr>
          <p:cNvSpPr txBox="1"/>
          <p:nvPr/>
        </p:nvSpPr>
        <p:spPr>
          <a:xfrm>
            <a:off x="6615113" y="362430"/>
            <a:ext cx="2274092" cy="341632"/>
          </a:xfrm>
          <a:prstGeom prst="rect">
            <a:avLst/>
          </a:prstGeom>
          <a:solidFill>
            <a:schemeClr val="accent1">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Predictive Analytics</a:t>
            </a:r>
          </a:p>
        </p:txBody>
      </p:sp>
      <p:sp>
        <p:nvSpPr>
          <p:cNvPr id="6" name="TextBox 5">
            <a:extLst>
              <a:ext uri="{FF2B5EF4-FFF2-40B4-BE49-F238E27FC236}">
                <a16:creationId xmlns:a16="http://schemas.microsoft.com/office/drawing/2014/main" id="{9620556B-FD6A-AE42-0670-81A9B80E394C}"/>
              </a:ext>
            </a:extLst>
          </p:cNvPr>
          <p:cNvSpPr txBox="1"/>
          <p:nvPr/>
        </p:nvSpPr>
        <p:spPr>
          <a:xfrm>
            <a:off x="85760" y="1198082"/>
            <a:ext cx="1814511" cy="261610"/>
          </a:xfrm>
          <a:prstGeom prst="rect">
            <a:avLst/>
          </a:prstGeom>
          <a:solidFill>
            <a:schemeClr val="accent3">
              <a:lumMod val="20000"/>
              <a:lumOff val="80000"/>
            </a:schemeClr>
          </a:solidFill>
        </p:spPr>
        <p:txBody>
          <a:bodyPr wrap="square">
            <a:spAutoFit/>
          </a:bodyPr>
          <a:lstStyle/>
          <a:p>
            <a:pPr algn="ctr"/>
            <a:r>
              <a:rPr lang="en-US" sz="1100" dirty="0"/>
              <a:t>All Variable, 22inputs </a:t>
            </a:r>
            <a:endParaRPr lang="sv-SE" sz="1100" dirty="0"/>
          </a:p>
        </p:txBody>
      </p:sp>
      <p:sp>
        <p:nvSpPr>
          <p:cNvPr id="5" name="TextBox 4">
            <a:extLst>
              <a:ext uri="{FF2B5EF4-FFF2-40B4-BE49-F238E27FC236}">
                <a16:creationId xmlns:a16="http://schemas.microsoft.com/office/drawing/2014/main" id="{2D5EA933-3B39-EDF8-FEC9-C4D477FFA822}"/>
              </a:ext>
            </a:extLst>
          </p:cNvPr>
          <p:cNvSpPr txBox="1"/>
          <p:nvPr/>
        </p:nvSpPr>
        <p:spPr>
          <a:xfrm>
            <a:off x="3438144" y="1237970"/>
            <a:ext cx="2233098" cy="1077218"/>
          </a:xfrm>
          <a:prstGeom prst="rect">
            <a:avLst/>
          </a:prstGeom>
          <a:noFill/>
          <a:ln>
            <a:solidFill>
              <a:schemeClr val="tx1"/>
            </a:solidFill>
          </a:ln>
        </p:spPr>
        <p:txBody>
          <a:bodyPr wrap="square">
            <a:spAutoFit/>
          </a:bodyPr>
          <a:lstStyle/>
          <a:p>
            <a:pPr algn="ctr"/>
            <a:r>
              <a:rPr lang="en-US" sz="1600" dirty="0"/>
              <a:t>Plots of ANN Training and searching optimal ANN’s parameters and inputs</a:t>
            </a:r>
          </a:p>
        </p:txBody>
      </p:sp>
    </p:spTree>
    <p:extLst>
      <p:ext uri="{BB962C8B-B14F-4D97-AF65-F5344CB8AC3E}">
        <p14:creationId xmlns:p14="http://schemas.microsoft.com/office/powerpoint/2010/main" val="602818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5B712D2D-96BC-EA85-5D0C-DDB45C4BAA3C}"/>
              </a:ext>
            </a:extLst>
          </p:cNvPr>
          <p:cNvCxnSpPr>
            <a:cxnSpLocks/>
          </p:cNvCxnSpPr>
          <p:nvPr/>
        </p:nvCxnSpPr>
        <p:spPr>
          <a:xfrm>
            <a:off x="6350" y="4418386"/>
            <a:ext cx="9144000" cy="0"/>
          </a:xfrm>
          <a:prstGeom prst="line">
            <a:avLst/>
          </a:prstGeom>
          <a:ln w="19050"/>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F2BF06CC-58EB-F95C-F06D-1A69010B2BF5}"/>
              </a:ext>
            </a:extLst>
          </p:cNvPr>
          <p:cNvSpPr txBox="1"/>
          <p:nvPr/>
        </p:nvSpPr>
        <p:spPr>
          <a:xfrm>
            <a:off x="83636" y="1252159"/>
            <a:ext cx="1155240" cy="261610"/>
          </a:xfrm>
          <a:prstGeom prst="rect">
            <a:avLst/>
          </a:prstGeom>
          <a:solidFill>
            <a:schemeClr val="accent3">
              <a:lumMod val="20000"/>
              <a:lumOff val="80000"/>
            </a:schemeClr>
          </a:solidFill>
        </p:spPr>
        <p:txBody>
          <a:bodyPr wrap="square">
            <a:spAutoFit/>
          </a:bodyPr>
          <a:lstStyle/>
          <a:p>
            <a:pPr algn="ctr"/>
            <a:r>
              <a:rPr lang="en-US" sz="1100" dirty="0" err="1"/>
              <a:t>AllVars</a:t>
            </a:r>
            <a:r>
              <a:rPr lang="en-US" sz="1100" dirty="0"/>
              <a:t>, 22inputs</a:t>
            </a:r>
            <a:endParaRPr lang="sv-SE" sz="1100" dirty="0"/>
          </a:p>
        </p:txBody>
      </p:sp>
      <p:sp>
        <p:nvSpPr>
          <p:cNvPr id="16" name="TextBox 15">
            <a:extLst>
              <a:ext uri="{FF2B5EF4-FFF2-40B4-BE49-F238E27FC236}">
                <a16:creationId xmlns:a16="http://schemas.microsoft.com/office/drawing/2014/main" id="{116A9883-E468-058B-5A0B-E8D76765A812}"/>
              </a:ext>
            </a:extLst>
          </p:cNvPr>
          <p:cNvSpPr txBox="1"/>
          <p:nvPr/>
        </p:nvSpPr>
        <p:spPr>
          <a:xfrm>
            <a:off x="6045757" y="1310090"/>
            <a:ext cx="2707816" cy="261610"/>
          </a:xfrm>
          <a:prstGeom prst="rect">
            <a:avLst/>
          </a:prstGeom>
          <a:solidFill>
            <a:schemeClr val="accent3">
              <a:lumMod val="20000"/>
              <a:lumOff val="80000"/>
            </a:schemeClr>
          </a:solidFill>
        </p:spPr>
        <p:txBody>
          <a:bodyPr wrap="square">
            <a:spAutoFit/>
          </a:bodyPr>
          <a:lstStyle/>
          <a:p>
            <a:pPr algn="ctr"/>
            <a:r>
              <a:rPr lang="en-US" sz="1100" dirty="0"/>
              <a:t>11inputs  Wind from Onboard</a:t>
            </a:r>
            <a:endParaRPr lang="sv-SE" sz="1100" dirty="0"/>
          </a:p>
        </p:txBody>
      </p:sp>
      <p:sp>
        <p:nvSpPr>
          <p:cNvPr id="26" name="TextBox 25">
            <a:extLst>
              <a:ext uri="{FF2B5EF4-FFF2-40B4-BE49-F238E27FC236}">
                <a16:creationId xmlns:a16="http://schemas.microsoft.com/office/drawing/2014/main" id="{9AB1EF03-EE4A-CC69-CABF-B97645169A08}"/>
              </a:ext>
            </a:extLst>
          </p:cNvPr>
          <p:cNvSpPr txBox="1"/>
          <p:nvPr/>
        </p:nvSpPr>
        <p:spPr>
          <a:xfrm>
            <a:off x="330757" y="2725136"/>
            <a:ext cx="2707816" cy="261610"/>
          </a:xfrm>
          <a:prstGeom prst="rect">
            <a:avLst/>
          </a:prstGeom>
          <a:solidFill>
            <a:schemeClr val="accent3">
              <a:lumMod val="20000"/>
              <a:lumOff val="80000"/>
            </a:schemeClr>
          </a:solidFill>
        </p:spPr>
        <p:txBody>
          <a:bodyPr wrap="square">
            <a:spAutoFit/>
          </a:bodyPr>
          <a:lstStyle/>
          <a:p>
            <a:pPr algn="ctr"/>
            <a:r>
              <a:rPr lang="en-US" sz="1100" dirty="0"/>
              <a:t>11inputs  Wind from Copernicus</a:t>
            </a:r>
            <a:endParaRPr lang="sv-SE" sz="1100" dirty="0"/>
          </a:p>
        </p:txBody>
      </p:sp>
      <p:sp>
        <p:nvSpPr>
          <p:cNvPr id="27" name="TextBox 26">
            <a:extLst>
              <a:ext uri="{FF2B5EF4-FFF2-40B4-BE49-F238E27FC236}">
                <a16:creationId xmlns:a16="http://schemas.microsoft.com/office/drawing/2014/main" id="{C1FF6526-A569-F7FE-550F-B5BC1911F602}"/>
              </a:ext>
            </a:extLst>
          </p:cNvPr>
          <p:cNvSpPr txBox="1"/>
          <p:nvPr/>
        </p:nvSpPr>
        <p:spPr>
          <a:xfrm>
            <a:off x="6207682" y="2810795"/>
            <a:ext cx="2707816" cy="261610"/>
          </a:xfrm>
          <a:prstGeom prst="rect">
            <a:avLst/>
          </a:prstGeom>
          <a:solidFill>
            <a:schemeClr val="accent3">
              <a:lumMod val="20000"/>
              <a:lumOff val="80000"/>
            </a:schemeClr>
          </a:solidFill>
        </p:spPr>
        <p:txBody>
          <a:bodyPr wrap="square">
            <a:spAutoFit/>
          </a:bodyPr>
          <a:lstStyle/>
          <a:p>
            <a:pPr algn="ctr"/>
            <a:r>
              <a:rPr lang="en-US" sz="1100" dirty="0"/>
              <a:t>11inputs  Wind from </a:t>
            </a:r>
            <a:r>
              <a:rPr lang="en-US" sz="1100" dirty="0" err="1"/>
              <a:t>Sormglass</a:t>
            </a:r>
            <a:endParaRPr lang="sv-SE" sz="1100" dirty="0"/>
          </a:p>
        </p:txBody>
      </p:sp>
      <p:sp>
        <p:nvSpPr>
          <p:cNvPr id="32" name="TextBox 31">
            <a:extLst>
              <a:ext uri="{FF2B5EF4-FFF2-40B4-BE49-F238E27FC236}">
                <a16:creationId xmlns:a16="http://schemas.microsoft.com/office/drawing/2014/main" id="{6811A675-4934-EA34-EE31-E56FE809D0CB}"/>
              </a:ext>
            </a:extLst>
          </p:cNvPr>
          <p:cNvSpPr txBox="1"/>
          <p:nvPr/>
        </p:nvSpPr>
        <p:spPr>
          <a:xfrm>
            <a:off x="-6852" y="4646198"/>
            <a:ext cx="3526053" cy="261610"/>
          </a:xfrm>
          <a:prstGeom prst="rect">
            <a:avLst/>
          </a:prstGeom>
          <a:solidFill>
            <a:schemeClr val="accent3">
              <a:lumMod val="20000"/>
              <a:lumOff val="80000"/>
            </a:schemeClr>
          </a:solidFill>
        </p:spPr>
        <p:txBody>
          <a:bodyPr wrap="square">
            <a:spAutoFit/>
          </a:bodyPr>
          <a:lstStyle/>
          <a:p>
            <a:pPr algn="ctr"/>
            <a:r>
              <a:rPr lang="en-US" sz="1100" dirty="0" err="1"/>
              <a:t>AllVars</a:t>
            </a:r>
            <a:r>
              <a:rPr lang="en-US" sz="1100" dirty="0"/>
              <a:t>,  Excluding weather related variables, 10inputs</a:t>
            </a:r>
            <a:endParaRPr lang="sv-SE" sz="1100" dirty="0"/>
          </a:p>
        </p:txBody>
      </p:sp>
      <p:sp>
        <p:nvSpPr>
          <p:cNvPr id="44" name="TextBox 43">
            <a:extLst>
              <a:ext uri="{FF2B5EF4-FFF2-40B4-BE49-F238E27FC236}">
                <a16:creationId xmlns:a16="http://schemas.microsoft.com/office/drawing/2014/main" id="{5B14B25B-7205-5817-EC2F-8C0878E9662F}"/>
              </a:ext>
            </a:extLst>
          </p:cNvPr>
          <p:cNvSpPr txBox="1"/>
          <p:nvPr/>
        </p:nvSpPr>
        <p:spPr>
          <a:xfrm>
            <a:off x="5533679" y="4659811"/>
            <a:ext cx="3526053" cy="261610"/>
          </a:xfrm>
          <a:prstGeom prst="rect">
            <a:avLst/>
          </a:prstGeom>
          <a:solidFill>
            <a:schemeClr val="accent3">
              <a:lumMod val="20000"/>
              <a:lumOff val="80000"/>
            </a:schemeClr>
          </a:solidFill>
        </p:spPr>
        <p:txBody>
          <a:bodyPr wrap="square">
            <a:spAutoFit/>
          </a:bodyPr>
          <a:lstStyle/>
          <a:p>
            <a:pPr algn="ctr"/>
            <a:r>
              <a:rPr lang="en-US" sz="1100" dirty="0"/>
              <a:t>11inputs,  Excluding wind-related variables, 7inputs</a:t>
            </a:r>
            <a:endParaRPr lang="sv-SE" sz="1100" dirty="0"/>
          </a:p>
        </p:txBody>
      </p:sp>
      <p:sp>
        <p:nvSpPr>
          <p:cNvPr id="45" name="TextBox 44">
            <a:extLst>
              <a:ext uri="{FF2B5EF4-FFF2-40B4-BE49-F238E27FC236}">
                <a16:creationId xmlns:a16="http://schemas.microsoft.com/office/drawing/2014/main" id="{3F736A9E-2F25-A35B-AA9D-795ED40B4E9A}"/>
              </a:ext>
            </a:extLst>
          </p:cNvPr>
          <p:cNvSpPr txBox="1"/>
          <p:nvPr/>
        </p:nvSpPr>
        <p:spPr>
          <a:xfrm>
            <a:off x="185624" y="4446766"/>
            <a:ext cx="8412480" cy="184666"/>
          </a:xfrm>
          <a:prstGeom prst="rect">
            <a:avLst/>
          </a:prstGeom>
          <a:solidFill>
            <a:schemeClr val="bg1">
              <a:lumMod val="85000"/>
            </a:schemeClr>
          </a:solidFill>
        </p:spPr>
        <p:txBody>
          <a:bodyPr wrap="square" lIns="0" tIns="0" rIns="0" bIns="0">
            <a:spAutoFit/>
          </a:bodyPr>
          <a:lstStyle/>
          <a:p>
            <a:pPr algn="ctr"/>
            <a:r>
              <a:rPr lang="en-US" sz="1200" dirty="0"/>
              <a:t>Without Wind-related or any weather-related variables</a:t>
            </a:r>
          </a:p>
        </p:txBody>
      </p:sp>
      <p:pic>
        <p:nvPicPr>
          <p:cNvPr id="4" name="Picture 3" descr="A picture containing graphical user interface&#10;&#10;Description automatically generated">
            <a:extLst>
              <a:ext uri="{FF2B5EF4-FFF2-40B4-BE49-F238E27FC236}">
                <a16:creationId xmlns:a16="http://schemas.microsoft.com/office/drawing/2014/main" id="{624D32E6-280D-4C86-864A-7873313736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3" y="1510745"/>
            <a:ext cx="3400293" cy="1214391"/>
          </a:xfrm>
          <a:prstGeom prst="rect">
            <a:avLst/>
          </a:prstGeom>
        </p:spPr>
      </p:pic>
      <p:pic>
        <p:nvPicPr>
          <p:cNvPr id="6" name="Picture 5" descr="Calendar&#10;&#10;Description automatically generated with medium confidence">
            <a:extLst>
              <a:ext uri="{FF2B5EF4-FFF2-40B4-BE49-F238E27FC236}">
                <a16:creationId xmlns:a16="http://schemas.microsoft.com/office/drawing/2014/main" id="{F24FCAE0-E0E6-4098-B82A-36B9DB89E7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1" y="4907809"/>
            <a:ext cx="4513113" cy="1611826"/>
          </a:xfrm>
          <a:prstGeom prst="rect">
            <a:avLst/>
          </a:prstGeom>
        </p:spPr>
      </p:pic>
      <p:pic>
        <p:nvPicPr>
          <p:cNvPr id="9" name="Picture 8" descr="Text, whiteboard&#10;&#10;Description automatically generated with medium confidence">
            <a:extLst>
              <a:ext uri="{FF2B5EF4-FFF2-40B4-BE49-F238E27FC236}">
                <a16:creationId xmlns:a16="http://schemas.microsoft.com/office/drawing/2014/main" id="{31A5EB15-F933-4971-B5AF-5B81818B31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30887" y="4907808"/>
            <a:ext cx="4513113" cy="1611826"/>
          </a:xfrm>
          <a:prstGeom prst="rect">
            <a:avLst/>
          </a:prstGeom>
        </p:spPr>
      </p:pic>
      <p:pic>
        <p:nvPicPr>
          <p:cNvPr id="12" name="Picture 11" descr="A picture containing whiteboard&#10;&#10;Description automatically generated">
            <a:extLst>
              <a:ext uri="{FF2B5EF4-FFF2-40B4-BE49-F238E27FC236}">
                <a16:creationId xmlns:a16="http://schemas.microsoft.com/office/drawing/2014/main" id="{ADA44839-A855-4393-A37D-EDFC9A469B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9754" y="1571700"/>
            <a:ext cx="3489924" cy="1246402"/>
          </a:xfrm>
          <a:prstGeom prst="rect">
            <a:avLst/>
          </a:prstGeom>
        </p:spPr>
      </p:pic>
      <p:pic>
        <p:nvPicPr>
          <p:cNvPr id="17" name="Picture 16" descr="Whiteboard&#10;&#10;Description automatically generated with medium confidence">
            <a:extLst>
              <a:ext uri="{FF2B5EF4-FFF2-40B4-BE49-F238E27FC236}">
                <a16:creationId xmlns:a16="http://schemas.microsoft.com/office/drawing/2014/main" id="{9265BFA1-FD02-44FD-8E46-5A031F44962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3" y="2982350"/>
            <a:ext cx="3419049" cy="1221089"/>
          </a:xfrm>
          <a:prstGeom prst="rect">
            <a:avLst/>
          </a:prstGeom>
        </p:spPr>
      </p:pic>
      <p:pic>
        <p:nvPicPr>
          <p:cNvPr id="19" name="Picture 18" descr="Whiteboard&#10;&#10;Description automatically generated">
            <a:extLst>
              <a:ext uri="{FF2B5EF4-FFF2-40B4-BE49-F238E27FC236}">
                <a16:creationId xmlns:a16="http://schemas.microsoft.com/office/drawing/2014/main" id="{8876328B-BB04-4ADE-BE9C-341E9DA5015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24951" y="3073298"/>
            <a:ext cx="3419049" cy="1221089"/>
          </a:xfrm>
          <a:prstGeom prst="rect">
            <a:avLst/>
          </a:prstGeom>
        </p:spPr>
      </p:pic>
      <p:sp>
        <p:nvSpPr>
          <p:cNvPr id="7" name="TextBox 6">
            <a:extLst>
              <a:ext uri="{FF2B5EF4-FFF2-40B4-BE49-F238E27FC236}">
                <a16:creationId xmlns:a16="http://schemas.microsoft.com/office/drawing/2014/main" id="{7FD3639E-1784-D126-127F-41D7B93410A4}"/>
              </a:ext>
            </a:extLst>
          </p:cNvPr>
          <p:cNvSpPr txBox="1"/>
          <p:nvPr/>
        </p:nvSpPr>
        <p:spPr>
          <a:xfrm>
            <a:off x="83636" y="837742"/>
            <a:ext cx="7648540" cy="369332"/>
          </a:xfrm>
          <a:prstGeom prst="rect">
            <a:avLst/>
          </a:prstGeom>
          <a:solidFill>
            <a:schemeClr val="accent5">
              <a:lumMod val="20000"/>
              <a:lumOff val="80000"/>
            </a:schemeClr>
          </a:solidFill>
        </p:spPr>
        <p:txBody>
          <a:bodyPr wrap="square">
            <a:spAutoFit/>
          </a:bodyPr>
          <a:lstStyle/>
          <a:p>
            <a:r>
              <a:rPr lang="en-US" sz="1800" dirty="0"/>
              <a:t>Cruising Speed Only </a:t>
            </a:r>
            <a:r>
              <a:rPr lang="en-US" sz="1800" dirty="0">
                <a:sym typeface="Wingdings" panose="05000000000000000000" pitchFamily="2" charset="2"/>
              </a:rPr>
              <a:t>(</a:t>
            </a:r>
            <a:r>
              <a:rPr lang="en-US" sz="1800" dirty="0"/>
              <a:t>i.e., 4.6% of All-Speeds data are used for these results)</a:t>
            </a:r>
          </a:p>
        </p:txBody>
      </p:sp>
      <p:sp>
        <p:nvSpPr>
          <p:cNvPr id="11" name="TextBox 10">
            <a:extLst>
              <a:ext uri="{FF2B5EF4-FFF2-40B4-BE49-F238E27FC236}">
                <a16:creationId xmlns:a16="http://schemas.microsoft.com/office/drawing/2014/main" id="{C2A02533-C862-A4AF-8CAE-AAC4EA016255}"/>
              </a:ext>
            </a:extLst>
          </p:cNvPr>
          <p:cNvSpPr txBox="1"/>
          <p:nvPr/>
        </p:nvSpPr>
        <p:spPr>
          <a:xfrm>
            <a:off x="6615113" y="362430"/>
            <a:ext cx="2274092" cy="341632"/>
          </a:xfrm>
          <a:prstGeom prst="rect">
            <a:avLst/>
          </a:prstGeom>
          <a:solidFill>
            <a:schemeClr val="accent1">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Predictive Analytics</a:t>
            </a:r>
          </a:p>
        </p:txBody>
      </p:sp>
      <p:sp>
        <p:nvSpPr>
          <p:cNvPr id="5" name="TextBox 4">
            <a:extLst>
              <a:ext uri="{FF2B5EF4-FFF2-40B4-BE49-F238E27FC236}">
                <a16:creationId xmlns:a16="http://schemas.microsoft.com/office/drawing/2014/main" id="{CF99D760-DA28-84CB-0948-B8B56BD5A07F}"/>
              </a:ext>
            </a:extLst>
          </p:cNvPr>
          <p:cNvSpPr txBox="1"/>
          <p:nvPr/>
        </p:nvSpPr>
        <p:spPr>
          <a:xfrm>
            <a:off x="3438144" y="1237970"/>
            <a:ext cx="2233098" cy="1077218"/>
          </a:xfrm>
          <a:prstGeom prst="rect">
            <a:avLst/>
          </a:prstGeom>
          <a:noFill/>
          <a:ln>
            <a:solidFill>
              <a:schemeClr val="tx1"/>
            </a:solidFill>
          </a:ln>
        </p:spPr>
        <p:txBody>
          <a:bodyPr wrap="square">
            <a:spAutoFit/>
          </a:bodyPr>
          <a:lstStyle/>
          <a:p>
            <a:pPr algn="ctr"/>
            <a:r>
              <a:rPr lang="en-US" sz="1600" dirty="0"/>
              <a:t>Plots of ANN Training and searching optimal ANN’s parameters and inputs</a:t>
            </a:r>
          </a:p>
        </p:txBody>
      </p:sp>
    </p:spTree>
    <p:extLst>
      <p:ext uri="{BB962C8B-B14F-4D97-AF65-F5344CB8AC3E}">
        <p14:creationId xmlns:p14="http://schemas.microsoft.com/office/powerpoint/2010/main" val="3138282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42DF9C-EBD4-4F6F-A274-94218E7FDD0F}"/>
              </a:ext>
            </a:extLst>
          </p:cNvPr>
          <p:cNvPicPr/>
          <p:nvPr/>
        </p:nvPicPr>
        <p:blipFill>
          <a:blip r:embed="rId2"/>
          <a:stretch>
            <a:fillRect/>
          </a:stretch>
        </p:blipFill>
        <p:spPr>
          <a:xfrm>
            <a:off x="585216" y="1500063"/>
            <a:ext cx="8092440" cy="4919472"/>
          </a:xfrm>
          <a:prstGeom prst="rect">
            <a:avLst/>
          </a:prstGeom>
        </p:spPr>
      </p:pic>
      <p:sp>
        <p:nvSpPr>
          <p:cNvPr id="4" name="TextBox 3">
            <a:extLst>
              <a:ext uri="{FF2B5EF4-FFF2-40B4-BE49-F238E27FC236}">
                <a16:creationId xmlns:a16="http://schemas.microsoft.com/office/drawing/2014/main" id="{2B5A1698-1990-421C-9599-3E63DDC13936}"/>
              </a:ext>
            </a:extLst>
          </p:cNvPr>
          <p:cNvSpPr txBox="1"/>
          <p:nvPr/>
        </p:nvSpPr>
        <p:spPr>
          <a:xfrm>
            <a:off x="118872" y="780580"/>
            <a:ext cx="9025128" cy="646331"/>
          </a:xfrm>
          <a:prstGeom prst="rect">
            <a:avLst/>
          </a:prstGeom>
          <a:noFill/>
        </p:spPr>
        <p:txBody>
          <a:bodyPr wrap="square">
            <a:spAutoFit/>
          </a:bodyPr>
          <a:lstStyle/>
          <a:p>
            <a:pPr algn="ct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Results of ANN regression, where fuel-rate is the ANN output, and ANN input with different cases, for both cruising-mode speeds and all speeds</a:t>
            </a:r>
            <a:endParaRPr lang="sv-SE" dirty="0"/>
          </a:p>
        </p:txBody>
      </p:sp>
      <p:sp>
        <p:nvSpPr>
          <p:cNvPr id="3" name="TextBox 2">
            <a:extLst>
              <a:ext uri="{FF2B5EF4-FFF2-40B4-BE49-F238E27FC236}">
                <a16:creationId xmlns:a16="http://schemas.microsoft.com/office/drawing/2014/main" id="{11E72F10-AE31-BF43-5184-CE0A9C78A27B}"/>
              </a:ext>
            </a:extLst>
          </p:cNvPr>
          <p:cNvSpPr txBox="1"/>
          <p:nvPr/>
        </p:nvSpPr>
        <p:spPr>
          <a:xfrm>
            <a:off x="6615113" y="362430"/>
            <a:ext cx="2274092" cy="341632"/>
          </a:xfrm>
          <a:prstGeom prst="rect">
            <a:avLst/>
          </a:prstGeom>
          <a:solidFill>
            <a:schemeClr val="accent1">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Predictive Analytics</a:t>
            </a:r>
          </a:p>
        </p:txBody>
      </p:sp>
    </p:spTree>
    <p:extLst>
      <p:ext uri="{BB962C8B-B14F-4D97-AF65-F5344CB8AC3E}">
        <p14:creationId xmlns:p14="http://schemas.microsoft.com/office/powerpoint/2010/main" val="2595434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DC5285-E0DC-4F28-89B3-331266C8D9D1}"/>
              </a:ext>
            </a:extLst>
          </p:cNvPr>
          <p:cNvPicPr/>
          <p:nvPr/>
        </p:nvPicPr>
        <p:blipFill>
          <a:blip r:embed="rId2"/>
          <a:stretch>
            <a:fillRect/>
          </a:stretch>
        </p:blipFill>
        <p:spPr>
          <a:xfrm>
            <a:off x="3014710" y="1283724"/>
            <a:ext cx="4004406" cy="4061718"/>
          </a:xfrm>
          <a:prstGeom prst="rect">
            <a:avLst/>
          </a:prstGeom>
        </p:spPr>
      </p:pic>
      <p:sp>
        <p:nvSpPr>
          <p:cNvPr id="3" name="TextBox 2">
            <a:extLst>
              <a:ext uri="{FF2B5EF4-FFF2-40B4-BE49-F238E27FC236}">
                <a16:creationId xmlns:a16="http://schemas.microsoft.com/office/drawing/2014/main" id="{E171FDB2-ABC6-BF2D-3A6F-55D296DB4EB2}"/>
              </a:ext>
            </a:extLst>
          </p:cNvPr>
          <p:cNvSpPr txBox="1"/>
          <p:nvPr/>
        </p:nvSpPr>
        <p:spPr>
          <a:xfrm>
            <a:off x="6362700" y="362430"/>
            <a:ext cx="2526505" cy="341632"/>
          </a:xfrm>
          <a:prstGeom prst="rect">
            <a:avLst/>
          </a:prstGeom>
          <a:solidFill>
            <a:schemeClr val="accent6">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Prescriptive Analytics</a:t>
            </a:r>
          </a:p>
        </p:txBody>
      </p:sp>
      <p:sp>
        <p:nvSpPr>
          <p:cNvPr id="10" name="TextBox 9">
            <a:extLst>
              <a:ext uri="{FF2B5EF4-FFF2-40B4-BE49-F238E27FC236}">
                <a16:creationId xmlns:a16="http://schemas.microsoft.com/office/drawing/2014/main" id="{AC444D28-B828-3DFB-8C11-C21654D637CD}"/>
              </a:ext>
            </a:extLst>
          </p:cNvPr>
          <p:cNvSpPr txBox="1"/>
          <p:nvPr/>
        </p:nvSpPr>
        <p:spPr>
          <a:xfrm>
            <a:off x="19048" y="5345442"/>
            <a:ext cx="9144000" cy="1200329"/>
          </a:xfrm>
          <a:prstGeom prst="rect">
            <a:avLst/>
          </a:prstGeom>
          <a:noFill/>
        </p:spPr>
        <p:txBody>
          <a:bodyPr wrap="square">
            <a:spAutoFit/>
          </a:bodyPr>
          <a:lstStyle/>
          <a:p>
            <a:r>
              <a:rPr lang="en-US" sz="1200" dirty="0"/>
              <a:t>[11] </a:t>
            </a:r>
            <a:r>
              <a:rPr lang="en-US" sz="1200" dirty="0" err="1"/>
              <a:t>Zis</a:t>
            </a:r>
            <a:r>
              <a:rPr lang="en-US" sz="1200" dirty="0"/>
              <a:t>, T. P., </a:t>
            </a:r>
            <a:r>
              <a:rPr lang="en-US" sz="1200" dirty="0" err="1"/>
              <a:t>Psaraftis</a:t>
            </a:r>
            <a:r>
              <a:rPr lang="en-US" sz="1200" dirty="0"/>
              <a:t>, H. N., &amp; Ding, L. (2020). Ship weather routing: A taxonomy and survey. </a:t>
            </a:r>
            <a:r>
              <a:rPr lang="en-US" sz="1200" i="1" dirty="0"/>
              <a:t>Ocean Engineering</a:t>
            </a:r>
          </a:p>
          <a:p>
            <a:r>
              <a:rPr lang="en-US" sz="1200" dirty="0"/>
              <a:t>[12] Fan, A., Yang, J., Yang, L., Wu, D., &amp; Vladimir, N. (2022). A review of ship fuel consumption models, </a:t>
            </a:r>
            <a:r>
              <a:rPr lang="en-US" sz="1200" i="1" dirty="0"/>
              <a:t>Ocean Engineering</a:t>
            </a:r>
            <a:r>
              <a:rPr lang="en-US" sz="1200" dirty="0"/>
              <a:t>,</a:t>
            </a:r>
          </a:p>
          <a:p>
            <a:pPr marL="171450" indent="-171450"/>
            <a:r>
              <a:rPr lang="en-US" sz="1200" dirty="0"/>
              <a:t>[13] Wang, K., Wang, J., Huang, L., Yuan, Y., Wu, G., Xing, H.,&amp; Jiang, X. (2022). A comprehensive review on the prediction of ship energy consumption and pollution gas emissions. </a:t>
            </a:r>
            <a:r>
              <a:rPr lang="en-US" sz="1200" i="1" dirty="0"/>
              <a:t>Ocean Engineering</a:t>
            </a:r>
            <a:r>
              <a:rPr lang="en-US" sz="1200" dirty="0"/>
              <a:t>.</a:t>
            </a:r>
            <a:endParaRPr lang="en-US" sz="1200" i="1" dirty="0"/>
          </a:p>
          <a:p>
            <a:pPr marL="171450" indent="-171450"/>
            <a:r>
              <a:rPr lang="en-US" sz="1200" dirty="0"/>
              <a:t>[14] Moradi, M. H., </a:t>
            </a:r>
            <a:r>
              <a:rPr lang="en-US" sz="1200" dirty="0" err="1"/>
              <a:t>Brutsche</a:t>
            </a:r>
            <a:r>
              <a:rPr lang="en-US" sz="1200" dirty="0"/>
              <a:t>, M., </a:t>
            </a:r>
            <a:r>
              <a:rPr lang="en-US" sz="1200" dirty="0" err="1"/>
              <a:t>Wenig</a:t>
            </a:r>
            <a:r>
              <a:rPr lang="en-US" sz="1200" dirty="0"/>
              <a:t>, M., Wagner, U., &amp; Koch, T. (2022). Marine route optimization using reinforcement learning approach to reduce fuel consumption and consequently minimize CO2 emissions. </a:t>
            </a:r>
            <a:r>
              <a:rPr lang="en-US" sz="1200" i="1" dirty="0"/>
              <a:t>Ocean Engineering.</a:t>
            </a:r>
            <a:endParaRPr lang="en-US" sz="1200" dirty="0"/>
          </a:p>
        </p:txBody>
      </p:sp>
      <p:sp>
        <p:nvSpPr>
          <p:cNvPr id="6" name="TextBox 5">
            <a:extLst>
              <a:ext uri="{FF2B5EF4-FFF2-40B4-BE49-F238E27FC236}">
                <a16:creationId xmlns:a16="http://schemas.microsoft.com/office/drawing/2014/main" id="{0FB623DC-0EEF-64E9-6A2C-858821132FFE}"/>
              </a:ext>
            </a:extLst>
          </p:cNvPr>
          <p:cNvSpPr txBox="1"/>
          <p:nvPr/>
        </p:nvSpPr>
        <p:spPr>
          <a:xfrm>
            <a:off x="0" y="846719"/>
            <a:ext cx="5258899" cy="369332"/>
          </a:xfrm>
          <a:prstGeom prst="rect">
            <a:avLst/>
          </a:prstGeom>
          <a:noFill/>
        </p:spPr>
        <p:txBody>
          <a:bodyPr wrap="square">
            <a:spAutoFit/>
          </a:bodyPr>
          <a:lstStyle/>
          <a:p>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Minimization of the Vessel’s </a:t>
            </a:r>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F</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uel </a:t>
            </a:r>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C</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onsumption</a:t>
            </a:r>
            <a:endParaRPr lang="sv-SE" dirty="0"/>
          </a:p>
        </p:txBody>
      </p:sp>
    </p:spTree>
    <p:extLst>
      <p:ext uri="{BB962C8B-B14F-4D97-AF65-F5344CB8AC3E}">
        <p14:creationId xmlns:p14="http://schemas.microsoft.com/office/powerpoint/2010/main" val="3260780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5604C2-F207-189D-F96A-14D552261BAD}"/>
              </a:ext>
            </a:extLst>
          </p:cNvPr>
          <p:cNvSpPr txBox="1"/>
          <p:nvPr/>
        </p:nvSpPr>
        <p:spPr>
          <a:xfrm>
            <a:off x="6415225" y="5903073"/>
            <a:ext cx="2781300" cy="523220"/>
          </a:xfrm>
          <a:prstGeom prst="rect">
            <a:avLst/>
          </a:prstGeom>
          <a:noFill/>
        </p:spPr>
        <p:txBody>
          <a:bodyPr wrap="square">
            <a:spAutoFit/>
          </a:bodyPr>
          <a:lstStyle/>
          <a:p>
            <a:pPr algn="ctr"/>
            <a:r>
              <a:rPr lang="en-US" sz="1400" dirty="0"/>
              <a:t>The possible motion outcomes of </a:t>
            </a:r>
          </a:p>
          <a:p>
            <a:pPr algn="ctr"/>
            <a:r>
              <a:rPr lang="en-US" sz="1400" dirty="0"/>
              <a:t>vessel’s </a:t>
            </a:r>
            <a:r>
              <a:rPr lang="en-US" sz="1400" dirty="0" err="1"/>
              <a:t>Sog&amp;Cog</a:t>
            </a:r>
            <a:r>
              <a:rPr lang="en-US" sz="1400" dirty="0"/>
              <a:t> combinations</a:t>
            </a:r>
          </a:p>
        </p:txBody>
      </p:sp>
      <p:sp>
        <p:nvSpPr>
          <p:cNvPr id="9" name="TextBox 8">
            <a:extLst>
              <a:ext uri="{FF2B5EF4-FFF2-40B4-BE49-F238E27FC236}">
                <a16:creationId xmlns:a16="http://schemas.microsoft.com/office/drawing/2014/main" id="{8A08C8C0-0CE1-6566-7B46-F3F659671E4A}"/>
              </a:ext>
            </a:extLst>
          </p:cNvPr>
          <p:cNvSpPr txBox="1"/>
          <p:nvPr/>
        </p:nvSpPr>
        <p:spPr>
          <a:xfrm>
            <a:off x="36163" y="2245999"/>
            <a:ext cx="8990066" cy="1200329"/>
          </a:xfrm>
          <a:prstGeom prst="rect">
            <a:avLst/>
          </a:prstGeom>
          <a:noFill/>
          <a:ln>
            <a:noFill/>
          </a:ln>
        </p:spPr>
        <p:txBody>
          <a:bodyPr wrap="square">
            <a:spAutoFit/>
          </a:bodyPr>
          <a:lstStyle/>
          <a:p>
            <a:pPr algn="just"/>
            <a:r>
              <a:rPr lang="en-US" dirty="0"/>
              <a:t>The</a:t>
            </a:r>
            <a:r>
              <a:rPr lang="en-US" b="1" dirty="0"/>
              <a:t> </a:t>
            </a:r>
            <a:r>
              <a:rPr lang="en-US" dirty="0" err="1"/>
              <a:t>Sog&amp;Cog</a:t>
            </a:r>
            <a:r>
              <a:rPr lang="en-US" dirty="0"/>
              <a:t> are changed simultaneously. </a:t>
            </a:r>
            <a:r>
              <a:rPr lang="en-US" sz="1800" dirty="0"/>
              <a:t>So, there are 3</a:t>
            </a:r>
            <a:r>
              <a:rPr lang="en-US" sz="1800" baseline="30000" dirty="0"/>
              <a:t>2</a:t>
            </a:r>
            <a:r>
              <a:rPr lang="en-US" sz="1800" dirty="0"/>
              <a:t>=9 combinations of possible </a:t>
            </a:r>
            <a:r>
              <a:rPr lang="en-US" sz="1800" dirty="0" err="1"/>
              <a:t>Sog&amp;Cog</a:t>
            </a:r>
            <a:r>
              <a:rPr lang="en-US" sz="1800" dirty="0"/>
              <a:t> </a:t>
            </a:r>
            <a:r>
              <a:rPr lang="en-US" sz="1800" dirty="0" err="1"/>
              <a:t>scinarios</a:t>
            </a:r>
            <a:r>
              <a:rPr lang="en-US" sz="1800" dirty="0"/>
              <a:t>. </a:t>
            </a:r>
            <a:r>
              <a:rPr lang="en-US" dirty="0"/>
              <a:t>When scenarios </a:t>
            </a:r>
            <a:r>
              <a:rPr lang="en-US" sz="1800" dirty="0" err="1"/>
              <a:t>Sog&amp;Cog</a:t>
            </a:r>
            <a:r>
              <a:rPr lang="en-US" sz="1800" dirty="0"/>
              <a:t> </a:t>
            </a:r>
            <a:r>
              <a:rPr lang="en-US" dirty="0"/>
              <a:t>are developed, their fuel consumption and time duration are calculated by using the predictive models of fuel and time. Thus, some </a:t>
            </a:r>
            <a:r>
              <a:rPr lang="en-US" sz="1800" dirty="0"/>
              <a:t>of these </a:t>
            </a:r>
            <a:r>
              <a:rPr lang="en-US" sz="1800" dirty="0" err="1"/>
              <a:t>Sog&amp;Cog</a:t>
            </a:r>
            <a:r>
              <a:rPr lang="en-US" sz="1800" dirty="0"/>
              <a:t> scenarios might be better than the initial case in terms of fuel and time.</a:t>
            </a:r>
            <a:endParaRPr lang="en-US" dirty="0"/>
          </a:p>
        </p:txBody>
      </p:sp>
      <p:sp>
        <p:nvSpPr>
          <p:cNvPr id="8" name="TextBox 7">
            <a:extLst>
              <a:ext uri="{FF2B5EF4-FFF2-40B4-BE49-F238E27FC236}">
                <a16:creationId xmlns:a16="http://schemas.microsoft.com/office/drawing/2014/main" id="{98640112-C84E-75E5-9445-769AFBE7C693}"/>
              </a:ext>
            </a:extLst>
          </p:cNvPr>
          <p:cNvSpPr txBox="1"/>
          <p:nvPr/>
        </p:nvSpPr>
        <p:spPr>
          <a:xfrm>
            <a:off x="6362700" y="362430"/>
            <a:ext cx="2526505" cy="341632"/>
          </a:xfrm>
          <a:prstGeom prst="rect">
            <a:avLst/>
          </a:prstGeom>
          <a:solidFill>
            <a:schemeClr val="accent6">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Prescriptive Analytics</a:t>
            </a:r>
          </a:p>
        </p:txBody>
      </p:sp>
      <p:sp>
        <p:nvSpPr>
          <p:cNvPr id="10" name="TextBox 9">
            <a:extLst>
              <a:ext uri="{FF2B5EF4-FFF2-40B4-BE49-F238E27FC236}">
                <a16:creationId xmlns:a16="http://schemas.microsoft.com/office/drawing/2014/main" id="{58E26380-A275-44B3-671E-534D24C423A6}"/>
              </a:ext>
            </a:extLst>
          </p:cNvPr>
          <p:cNvSpPr txBox="1"/>
          <p:nvPr/>
        </p:nvSpPr>
        <p:spPr>
          <a:xfrm>
            <a:off x="0" y="846719"/>
            <a:ext cx="5258899" cy="369332"/>
          </a:xfrm>
          <a:prstGeom prst="rect">
            <a:avLst/>
          </a:prstGeom>
          <a:noFill/>
        </p:spPr>
        <p:txBody>
          <a:bodyPr wrap="square">
            <a:spAutoFit/>
          </a:bodyPr>
          <a:lstStyle/>
          <a:p>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Minimization of the Vessel’s </a:t>
            </a:r>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F</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uel </a:t>
            </a:r>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C</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onsumption</a:t>
            </a:r>
            <a:endParaRPr lang="sv-SE" dirty="0"/>
          </a:p>
        </p:txBody>
      </p:sp>
      <p:sp>
        <p:nvSpPr>
          <p:cNvPr id="13" name="TextBox 12">
            <a:extLst>
              <a:ext uri="{FF2B5EF4-FFF2-40B4-BE49-F238E27FC236}">
                <a16:creationId xmlns:a16="http://schemas.microsoft.com/office/drawing/2014/main" id="{1D5892B5-C1BF-9F58-9DEE-DA6DDDBDCCDC}"/>
              </a:ext>
            </a:extLst>
          </p:cNvPr>
          <p:cNvSpPr txBox="1"/>
          <p:nvPr/>
        </p:nvSpPr>
        <p:spPr>
          <a:xfrm>
            <a:off x="0" y="1599668"/>
            <a:ext cx="9098309" cy="646331"/>
          </a:xfrm>
          <a:prstGeom prst="rect">
            <a:avLst/>
          </a:prstGeom>
          <a:noFill/>
        </p:spPr>
        <p:txBody>
          <a:bodyPr wrap="square">
            <a:spAutoFit/>
          </a:bodyPr>
          <a:lstStyle/>
          <a:p>
            <a:r>
              <a:rPr lang="en-US" dirty="0" err="1"/>
              <a:t>Sog</a:t>
            </a:r>
            <a:r>
              <a:rPr lang="en-US" dirty="0"/>
              <a:t> &amp; Cog are changed from</a:t>
            </a:r>
            <a:r>
              <a:rPr lang="en-US" sz="1800" dirty="0"/>
              <a:t> the initial case (i.e., measured o</a:t>
            </a:r>
            <a:r>
              <a:rPr lang="en-US" dirty="0"/>
              <a:t>nboard data). The perturbation are </a:t>
            </a:r>
            <a:r>
              <a:rPr lang="en-US" sz="1800" dirty="0"/>
              <a:t>up, down, fixed states for each of </a:t>
            </a:r>
            <a:r>
              <a:rPr lang="en-US" sz="1800" dirty="0" err="1"/>
              <a:t>Sog</a:t>
            </a:r>
            <a:r>
              <a:rPr lang="en-US" sz="1800" dirty="0"/>
              <a:t> and </a:t>
            </a:r>
            <a:r>
              <a:rPr lang="en-US" dirty="0"/>
              <a:t>Cog, and within the specified operational limits</a:t>
            </a:r>
            <a:r>
              <a:rPr lang="en-US" sz="1800" dirty="0"/>
              <a:t>.</a:t>
            </a:r>
          </a:p>
        </p:txBody>
      </p:sp>
      <p:sp>
        <p:nvSpPr>
          <p:cNvPr id="14" name="TextBox 13">
            <a:extLst>
              <a:ext uri="{FF2B5EF4-FFF2-40B4-BE49-F238E27FC236}">
                <a16:creationId xmlns:a16="http://schemas.microsoft.com/office/drawing/2014/main" id="{5951BAE6-CA63-E5B9-E62D-37D17DD634EC}"/>
              </a:ext>
            </a:extLst>
          </p:cNvPr>
          <p:cNvSpPr txBox="1"/>
          <p:nvPr/>
        </p:nvSpPr>
        <p:spPr>
          <a:xfrm>
            <a:off x="36165" y="1263551"/>
            <a:ext cx="7484388" cy="338554"/>
          </a:xfrm>
          <a:prstGeom prst="rect">
            <a:avLst/>
          </a:prstGeom>
          <a:solidFill>
            <a:schemeClr val="accent3">
              <a:lumMod val="20000"/>
              <a:lumOff val="80000"/>
            </a:schemeClr>
          </a:solidFill>
        </p:spPr>
        <p:txBody>
          <a:bodyPr wrap="square">
            <a:spAutoFit/>
          </a:bodyPr>
          <a:lstStyle/>
          <a:p>
            <a:r>
              <a:rPr lang="en-US" sz="1600" dirty="0"/>
              <a:t>Control </a:t>
            </a:r>
            <a:r>
              <a:rPr lang="en-US" sz="1600" dirty="0" err="1"/>
              <a:t>Variables</a:t>
            </a:r>
            <a:r>
              <a:rPr lang="en-US" sz="1600" dirty="0" err="1">
                <a:sym typeface="Wingdings" panose="05000000000000000000" pitchFamily="2" charset="2"/>
              </a:rPr>
              <a:t></a:t>
            </a:r>
            <a:r>
              <a:rPr lang="en-US" sz="1600" dirty="0" err="1"/>
              <a:t>Vessel’s</a:t>
            </a:r>
            <a:r>
              <a:rPr lang="en-US" sz="1600" dirty="0"/>
              <a:t> </a:t>
            </a:r>
            <a:r>
              <a:rPr lang="en-US" sz="1600" dirty="0" err="1"/>
              <a:t>SpeedOverGround</a:t>
            </a:r>
            <a:r>
              <a:rPr lang="en-US" sz="1600" dirty="0"/>
              <a:t> (</a:t>
            </a:r>
            <a:r>
              <a:rPr lang="en-US" sz="1600" dirty="0" err="1"/>
              <a:t>Sog</a:t>
            </a:r>
            <a:r>
              <a:rPr lang="en-US" sz="1600" dirty="0"/>
              <a:t>), and Vessels Course direction (Cog).</a:t>
            </a:r>
            <a:endParaRPr lang="sv-SE" sz="1600" dirty="0"/>
          </a:p>
        </p:txBody>
      </p:sp>
      <p:sp>
        <p:nvSpPr>
          <p:cNvPr id="21" name="TextBox 20">
            <a:extLst>
              <a:ext uri="{FF2B5EF4-FFF2-40B4-BE49-F238E27FC236}">
                <a16:creationId xmlns:a16="http://schemas.microsoft.com/office/drawing/2014/main" id="{E507C661-6D53-DB6B-9A12-8C59A8FCB608}"/>
              </a:ext>
            </a:extLst>
          </p:cNvPr>
          <p:cNvSpPr txBox="1"/>
          <p:nvPr/>
        </p:nvSpPr>
        <p:spPr>
          <a:xfrm>
            <a:off x="472921" y="5978525"/>
            <a:ext cx="5655128" cy="307777"/>
          </a:xfrm>
          <a:prstGeom prst="rect">
            <a:avLst/>
          </a:prstGeom>
          <a:noFill/>
        </p:spPr>
        <p:txBody>
          <a:bodyPr wrap="square">
            <a:spAutoFit/>
          </a:bodyPr>
          <a:lstStyle/>
          <a:p>
            <a:pPr algn="ctr"/>
            <a:r>
              <a:rPr lang="en-US" sz="1400" dirty="0"/>
              <a:t>Workflow for the </a:t>
            </a:r>
            <a:r>
              <a:rPr lang="en-US" sz="1400" dirty="0" err="1"/>
              <a:t>Sog&amp;Cog</a:t>
            </a:r>
            <a:r>
              <a:rPr lang="en-US" sz="1400" dirty="0"/>
              <a:t> combinations for improving fuel consumption</a:t>
            </a:r>
          </a:p>
        </p:txBody>
      </p:sp>
      <p:grpSp>
        <p:nvGrpSpPr>
          <p:cNvPr id="17" name="Group 16">
            <a:extLst>
              <a:ext uri="{FF2B5EF4-FFF2-40B4-BE49-F238E27FC236}">
                <a16:creationId xmlns:a16="http://schemas.microsoft.com/office/drawing/2014/main" id="{AEA5BE53-EF8E-6C9D-E110-518D23184660}"/>
              </a:ext>
            </a:extLst>
          </p:cNvPr>
          <p:cNvGrpSpPr/>
          <p:nvPr/>
        </p:nvGrpSpPr>
        <p:grpSpPr>
          <a:xfrm>
            <a:off x="6532047" y="3426941"/>
            <a:ext cx="2494182" cy="2419245"/>
            <a:chOff x="6440457" y="2859331"/>
            <a:chExt cx="2494182" cy="2419245"/>
          </a:xfrm>
        </p:grpSpPr>
        <p:sp>
          <p:nvSpPr>
            <p:cNvPr id="4" name="Diagonal Stripe 3">
              <a:extLst>
                <a:ext uri="{FF2B5EF4-FFF2-40B4-BE49-F238E27FC236}">
                  <a16:creationId xmlns:a16="http://schemas.microsoft.com/office/drawing/2014/main" id="{D8BC6205-247B-E4FD-9AA7-4C37A8E20A9C}"/>
                </a:ext>
              </a:extLst>
            </p:cNvPr>
            <p:cNvSpPr/>
            <p:nvPr/>
          </p:nvSpPr>
          <p:spPr>
            <a:xfrm rot="13414335">
              <a:off x="6881802" y="2859331"/>
              <a:ext cx="466926" cy="488185"/>
            </a:xfrm>
            <a:prstGeom prst="diagStripe">
              <a:avLst>
                <a:gd name="adj" fmla="val 639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5F1E5E90-BF4E-DD7D-4526-5C561B07F221}"/>
                </a:ext>
              </a:extLst>
            </p:cNvPr>
            <p:cNvSpPr txBox="1"/>
            <p:nvPr/>
          </p:nvSpPr>
          <p:spPr>
            <a:xfrm>
              <a:off x="7339149" y="4975034"/>
              <a:ext cx="1142177" cy="261610"/>
            </a:xfrm>
            <a:prstGeom prst="rect">
              <a:avLst/>
            </a:prstGeom>
            <a:noFill/>
          </p:spPr>
          <p:txBody>
            <a:bodyPr wrap="square">
              <a:spAutoFit/>
            </a:bodyPr>
            <a:lstStyle/>
            <a:p>
              <a:pPr algn="ctr"/>
              <a:r>
                <a:rPr lang="en-US" sz="1100" dirty="0"/>
                <a:t>Initial Case</a:t>
              </a:r>
            </a:p>
          </p:txBody>
        </p:sp>
        <p:cxnSp>
          <p:nvCxnSpPr>
            <p:cNvPr id="12" name="Straight Arrow Connector 11">
              <a:extLst>
                <a:ext uri="{FF2B5EF4-FFF2-40B4-BE49-F238E27FC236}">
                  <a16:creationId xmlns:a16="http://schemas.microsoft.com/office/drawing/2014/main" id="{B374AB17-7447-2F21-7D86-B55773839C74}"/>
                </a:ext>
              </a:extLst>
            </p:cNvPr>
            <p:cNvCxnSpPr>
              <a:cxnSpLocks/>
              <a:stCxn id="4" idx="2"/>
            </p:cNvCxnSpPr>
            <p:nvPr/>
          </p:nvCxnSpPr>
          <p:spPr>
            <a:xfrm flipH="1" flipV="1">
              <a:off x="6837529" y="3109546"/>
              <a:ext cx="278579" cy="310059"/>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F2D2FAD8-B9AD-07E4-CA9D-B293EFD2D1FA}"/>
                </a:ext>
              </a:extLst>
            </p:cNvPr>
            <p:cNvGrpSpPr/>
            <p:nvPr/>
          </p:nvGrpSpPr>
          <p:grpSpPr>
            <a:xfrm>
              <a:off x="6440457" y="3075763"/>
              <a:ext cx="2494182" cy="2202813"/>
              <a:chOff x="6319839" y="3230025"/>
              <a:chExt cx="2494182" cy="2202813"/>
            </a:xfrm>
          </p:grpSpPr>
          <p:sp>
            <p:nvSpPr>
              <p:cNvPr id="2" name="Rectangle 1">
                <a:extLst>
                  <a:ext uri="{FF2B5EF4-FFF2-40B4-BE49-F238E27FC236}">
                    <a16:creationId xmlns:a16="http://schemas.microsoft.com/office/drawing/2014/main" id="{0AFF9BCA-E440-7E6B-7806-788697D612D4}"/>
                  </a:ext>
                </a:extLst>
              </p:cNvPr>
              <p:cNvSpPr/>
              <p:nvPr/>
            </p:nvSpPr>
            <p:spPr>
              <a:xfrm>
                <a:off x="6319839" y="3241537"/>
                <a:ext cx="2494182" cy="21872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A043396-3FD1-AB70-2B36-14BEC484F188}"/>
                  </a:ext>
                </a:extLst>
              </p:cNvPr>
              <p:cNvSpPr/>
              <p:nvPr/>
            </p:nvSpPr>
            <p:spPr>
              <a:xfrm>
                <a:off x="7072443" y="4052342"/>
                <a:ext cx="68336" cy="77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EFAD100-9D8E-8917-954B-EF4545BEE961}"/>
                  </a:ext>
                </a:extLst>
              </p:cNvPr>
              <p:cNvSpPr/>
              <p:nvPr/>
            </p:nvSpPr>
            <p:spPr>
              <a:xfrm>
                <a:off x="7181322" y="4049699"/>
                <a:ext cx="68336" cy="77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92823FA-C5D8-4E4C-F6C6-6CF25FBC35F1}"/>
                  </a:ext>
                </a:extLst>
              </p:cNvPr>
              <p:cNvSpPr/>
              <p:nvPr/>
            </p:nvSpPr>
            <p:spPr>
              <a:xfrm>
                <a:off x="7392928" y="4046409"/>
                <a:ext cx="68336" cy="77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FD60509-AA7A-D47A-B9C7-2F70B6299281}"/>
                  </a:ext>
                </a:extLst>
              </p:cNvPr>
              <p:cNvSpPr/>
              <p:nvPr/>
            </p:nvSpPr>
            <p:spPr>
              <a:xfrm>
                <a:off x="7494561" y="4044663"/>
                <a:ext cx="68336" cy="77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73C8208-0E47-8754-18A1-97DC05A4902D}"/>
                  </a:ext>
                </a:extLst>
              </p:cNvPr>
              <p:cNvSpPr/>
              <p:nvPr/>
            </p:nvSpPr>
            <p:spPr>
              <a:xfrm>
                <a:off x="7603440" y="4042020"/>
                <a:ext cx="68336" cy="77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37A8755-1DEC-5BDC-32F9-EEABB51F2A8D}"/>
                  </a:ext>
                </a:extLst>
              </p:cNvPr>
              <p:cNvSpPr/>
              <p:nvPr/>
            </p:nvSpPr>
            <p:spPr>
              <a:xfrm>
                <a:off x="7706167" y="4041373"/>
                <a:ext cx="68336" cy="77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FFF2B4F-8A9D-4604-4D86-32B9FF759566}"/>
                  </a:ext>
                </a:extLst>
              </p:cNvPr>
              <p:cNvSpPr/>
              <p:nvPr/>
            </p:nvSpPr>
            <p:spPr>
              <a:xfrm>
                <a:off x="7815046" y="4038730"/>
                <a:ext cx="68336" cy="77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220837F-13DA-6F60-62C0-3272B38FF8D5}"/>
                  </a:ext>
                </a:extLst>
              </p:cNvPr>
              <p:cNvSpPr/>
              <p:nvPr/>
            </p:nvSpPr>
            <p:spPr>
              <a:xfrm>
                <a:off x="7932023" y="4034799"/>
                <a:ext cx="68336" cy="77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F288BD1-0378-DDE4-6CF9-462211A18F0B}"/>
                  </a:ext>
                </a:extLst>
              </p:cNvPr>
              <p:cNvSpPr/>
              <p:nvPr/>
            </p:nvSpPr>
            <p:spPr>
              <a:xfrm>
                <a:off x="7226753" y="4606418"/>
                <a:ext cx="68336" cy="77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5" name="Oval 44">
                <a:extLst>
                  <a:ext uri="{FF2B5EF4-FFF2-40B4-BE49-F238E27FC236}">
                    <a16:creationId xmlns:a16="http://schemas.microsoft.com/office/drawing/2014/main" id="{65E4A6E1-271E-7CC9-2D1C-0416C8D79BF7}"/>
                  </a:ext>
                </a:extLst>
              </p:cNvPr>
              <p:cNvSpPr/>
              <p:nvPr/>
            </p:nvSpPr>
            <p:spPr>
              <a:xfrm>
                <a:off x="7335632" y="4603775"/>
                <a:ext cx="68336" cy="77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6" name="Oval 45">
                <a:extLst>
                  <a:ext uri="{FF2B5EF4-FFF2-40B4-BE49-F238E27FC236}">
                    <a16:creationId xmlns:a16="http://schemas.microsoft.com/office/drawing/2014/main" id="{4065FFA7-FE56-D3EC-542D-F86978558FD4}"/>
                  </a:ext>
                </a:extLst>
              </p:cNvPr>
              <p:cNvSpPr/>
              <p:nvPr/>
            </p:nvSpPr>
            <p:spPr>
              <a:xfrm>
                <a:off x="7438359" y="4603128"/>
                <a:ext cx="68336" cy="77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8" name="Oval 47">
                <a:extLst>
                  <a:ext uri="{FF2B5EF4-FFF2-40B4-BE49-F238E27FC236}">
                    <a16:creationId xmlns:a16="http://schemas.microsoft.com/office/drawing/2014/main" id="{06FA69E4-9FA6-F40C-CBEB-650A534A6F3A}"/>
                  </a:ext>
                </a:extLst>
              </p:cNvPr>
              <p:cNvSpPr/>
              <p:nvPr/>
            </p:nvSpPr>
            <p:spPr>
              <a:xfrm>
                <a:off x="7648871" y="4598739"/>
                <a:ext cx="68336" cy="77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9" name="Oval 48">
                <a:extLst>
                  <a:ext uri="{FF2B5EF4-FFF2-40B4-BE49-F238E27FC236}">
                    <a16:creationId xmlns:a16="http://schemas.microsoft.com/office/drawing/2014/main" id="{6B96C7F4-0389-4DF8-D367-91174ADECE73}"/>
                  </a:ext>
                </a:extLst>
              </p:cNvPr>
              <p:cNvSpPr/>
              <p:nvPr/>
            </p:nvSpPr>
            <p:spPr>
              <a:xfrm>
                <a:off x="7757750" y="4596096"/>
                <a:ext cx="68336" cy="77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0" name="Oval 49">
                <a:extLst>
                  <a:ext uri="{FF2B5EF4-FFF2-40B4-BE49-F238E27FC236}">
                    <a16:creationId xmlns:a16="http://schemas.microsoft.com/office/drawing/2014/main" id="{46B85A60-3FF3-B472-AB61-E3D9AA691E1E}"/>
                  </a:ext>
                </a:extLst>
              </p:cNvPr>
              <p:cNvSpPr/>
              <p:nvPr/>
            </p:nvSpPr>
            <p:spPr>
              <a:xfrm>
                <a:off x="7860477" y="4595449"/>
                <a:ext cx="68336" cy="77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1" name="Oval 50">
                <a:extLst>
                  <a:ext uri="{FF2B5EF4-FFF2-40B4-BE49-F238E27FC236}">
                    <a16:creationId xmlns:a16="http://schemas.microsoft.com/office/drawing/2014/main" id="{50487358-D4E1-5E03-7C45-66183C91DBF7}"/>
                  </a:ext>
                </a:extLst>
              </p:cNvPr>
              <p:cNvSpPr/>
              <p:nvPr/>
            </p:nvSpPr>
            <p:spPr>
              <a:xfrm>
                <a:off x="7969356" y="4592806"/>
                <a:ext cx="68336" cy="77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2" name="Oval 51">
                <a:extLst>
                  <a:ext uri="{FF2B5EF4-FFF2-40B4-BE49-F238E27FC236}">
                    <a16:creationId xmlns:a16="http://schemas.microsoft.com/office/drawing/2014/main" id="{0C995D25-28C9-A496-EABC-72346ECABFDB}"/>
                  </a:ext>
                </a:extLst>
              </p:cNvPr>
              <p:cNvSpPr/>
              <p:nvPr/>
            </p:nvSpPr>
            <p:spPr>
              <a:xfrm>
                <a:off x="8086333" y="4588875"/>
                <a:ext cx="68336" cy="77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54" name="Straight Connector 53">
                <a:extLst>
                  <a:ext uri="{FF2B5EF4-FFF2-40B4-BE49-F238E27FC236}">
                    <a16:creationId xmlns:a16="http://schemas.microsoft.com/office/drawing/2014/main" id="{364B98A8-3A73-B0A5-B6E1-AD745AD09C0A}"/>
                  </a:ext>
                </a:extLst>
              </p:cNvPr>
              <p:cNvCxnSpPr>
                <a:cxnSpLocks/>
              </p:cNvCxnSpPr>
              <p:nvPr/>
            </p:nvCxnSpPr>
            <p:spPr>
              <a:xfrm>
                <a:off x="7950058" y="3230025"/>
                <a:ext cx="450559" cy="219875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C56851B-5D4C-5B29-67A0-054922B543EA}"/>
                  </a:ext>
                </a:extLst>
              </p:cNvPr>
              <p:cNvCxnSpPr>
                <a:cxnSpLocks/>
              </p:cNvCxnSpPr>
              <p:nvPr/>
            </p:nvCxnSpPr>
            <p:spPr>
              <a:xfrm>
                <a:off x="6619034" y="3230025"/>
                <a:ext cx="452672" cy="22028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Diagonal Stripe 60">
                <a:extLst>
                  <a:ext uri="{FF2B5EF4-FFF2-40B4-BE49-F238E27FC236}">
                    <a16:creationId xmlns:a16="http://schemas.microsoft.com/office/drawing/2014/main" id="{6709048C-36AF-A8FF-1F2F-724FFCDA4021}"/>
                  </a:ext>
                </a:extLst>
              </p:cNvPr>
              <p:cNvSpPr/>
              <p:nvPr/>
            </p:nvSpPr>
            <p:spPr>
              <a:xfrm rot="13414335">
                <a:off x="7359022" y="4348326"/>
                <a:ext cx="662677" cy="650696"/>
              </a:xfrm>
              <a:prstGeom prst="diagStripe">
                <a:avLst>
                  <a:gd name="adj" fmla="val 639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iagonal Stripe 61">
                <a:extLst>
                  <a:ext uri="{FF2B5EF4-FFF2-40B4-BE49-F238E27FC236}">
                    <a16:creationId xmlns:a16="http://schemas.microsoft.com/office/drawing/2014/main" id="{F5DC455E-06B8-B750-B3D7-A1FE6282E90D}"/>
                  </a:ext>
                </a:extLst>
              </p:cNvPr>
              <p:cNvSpPr/>
              <p:nvPr/>
            </p:nvSpPr>
            <p:spPr>
              <a:xfrm rot="13414335">
                <a:off x="7236410" y="3794112"/>
                <a:ext cx="662677" cy="650696"/>
              </a:xfrm>
              <a:prstGeom prst="diagStripe">
                <a:avLst>
                  <a:gd name="adj" fmla="val 639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Oval 46">
                <a:extLst>
                  <a:ext uri="{FF2B5EF4-FFF2-40B4-BE49-F238E27FC236}">
                    <a16:creationId xmlns:a16="http://schemas.microsoft.com/office/drawing/2014/main" id="{124FFC7D-7AEE-F5CE-3000-D201436AA6D0}"/>
                  </a:ext>
                </a:extLst>
              </p:cNvPr>
              <p:cNvSpPr/>
              <p:nvPr/>
            </p:nvSpPr>
            <p:spPr>
              <a:xfrm>
                <a:off x="7531416" y="4561414"/>
                <a:ext cx="111374" cy="1167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3" name="Oval 62">
                <a:extLst>
                  <a:ext uri="{FF2B5EF4-FFF2-40B4-BE49-F238E27FC236}">
                    <a16:creationId xmlns:a16="http://schemas.microsoft.com/office/drawing/2014/main" id="{8293CD05-5B4D-1CEF-9961-67BCED3678EB}"/>
                  </a:ext>
                </a:extLst>
              </p:cNvPr>
              <p:cNvSpPr/>
              <p:nvPr/>
            </p:nvSpPr>
            <p:spPr>
              <a:xfrm>
                <a:off x="7267160" y="4026775"/>
                <a:ext cx="111374" cy="1167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2" name="Oval 71">
                <a:extLst>
                  <a:ext uri="{FF2B5EF4-FFF2-40B4-BE49-F238E27FC236}">
                    <a16:creationId xmlns:a16="http://schemas.microsoft.com/office/drawing/2014/main" id="{2EB5D55C-27C4-2837-DB13-E1781F3E23F1}"/>
                  </a:ext>
                </a:extLst>
              </p:cNvPr>
              <p:cNvSpPr/>
              <p:nvPr/>
            </p:nvSpPr>
            <p:spPr>
              <a:xfrm>
                <a:off x="6851064" y="3563324"/>
                <a:ext cx="68336" cy="77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4" name="Oval 73">
                <a:extLst>
                  <a:ext uri="{FF2B5EF4-FFF2-40B4-BE49-F238E27FC236}">
                    <a16:creationId xmlns:a16="http://schemas.microsoft.com/office/drawing/2014/main" id="{A9FA41BF-D2FC-A70F-DA90-A0C9B5587455}"/>
                  </a:ext>
                </a:extLst>
              </p:cNvPr>
              <p:cNvSpPr/>
              <p:nvPr/>
            </p:nvSpPr>
            <p:spPr>
              <a:xfrm>
                <a:off x="7062670" y="3560034"/>
                <a:ext cx="68336" cy="77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5" name="Oval 74">
                <a:extLst>
                  <a:ext uri="{FF2B5EF4-FFF2-40B4-BE49-F238E27FC236}">
                    <a16:creationId xmlns:a16="http://schemas.microsoft.com/office/drawing/2014/main" id="{7E8F831D-E9AE-0F8D-A6C6-FDF1D102562A}"/>
                  </a:ext>
                </a:extLst>
              </p:cNvPr>
              <p:cNvSpPr/>
              <p:nvPr/>
            </p:nvSpPr>
            <p:spPr>
              <a:xfrm>
                <a:off x="7273182" y="3555645"/>
                <a:ext cx="68336" cy="77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6" name="Oval 75">
                <a:extLst>
                  <a:ext uri="{FF2B5EF4-FFF2-40B4-BE49-F238E27FC236}">
                    <a16:creationId xmlns:a16="http://schemas.microsoft.com/office/drawing/2014/main" id="{FCD1E99C-4D3B-9E03-396E-4723F2F9E80E}"/>
                  </a:ext>
                </a:extLst>
              </p:cNvPr>
              <p:cNvSpPr/>
              <p:nvPr/>
            </p:nvSpPr>
            <p:spPr>
              <a:xfrm>
                <a:off x="7382061" y="3553002"/>
                <a:ext cx="68336" cy="77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7" name="Oval 76">
                <a:extLst>
                  <a:ext uri="{FF2B5EF4-FFF2-40B4-BE49-F238E27FC236}">
                    <a16:creationId xmlns:a16="http://schemas.microsoft.com/office/drawing/2014/main" id="{88088A0C-9CB2-E94F-1B81-D7B55D0554CB}"/>
                  </a:ext>
                </a:extLst>
              </p:cNvPr>
              <p:cNvSpPr/>
              <p:nvPr/>
            </p:nvSpPr>
            <p:spPr>
              <a:xfrm>
                <a:off x="7484788" y="3552355"/>
                <a:ext cx="68336" cy="77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8" name="Oval 77">
                <a:extLst>
                  <a:ext uri="{FF2B5EF4-FFF2-40B4-BE49-F238E27FC236}">
                    <a16:creationId xmlns:a16="http://schemas.microsoft.com/office/drawing/2014/main" id="{90EE0D9E-116D-0641-2EAB-A1BB26047996}"/>
                  </a:ext>
                </a:extLst>
              </p:cNvPr>
              <p:cNvSpPr/>
              <p:nvPr/>
            </p:nvSpPr>
            <p:spPr>
              <a:xfrm>
                <a:off x="7593667" y="3549712"/>
                <a:ext cx="68336" cy="77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9" name="Oval 78">
                <a:extLst>
                  <a:ext uri="{FF2B5EF4-FFF2-40B4-BE49-F238E27FC236}">
                    <a16:creationId xmlns:a16="http://schemas.microsoft.com/office/drawing/2014/main" id="{6D731059-93E6-E523-DE5F-4A96A0A81095}"/>
                  </a:ext>
                </a:extLst>
              </p:cNvPr>
              <p:cNvSpPr/>
              <p:nvPr/>
            </p:nvSpPr>
            <p:spPr>
              <a:xfrm>
                <a:off x="7710644" y="3545781"/>
                <a:ext cx="68336" cy="77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0" name="Diagonal Stripe 79">
                <a:extLst>
                  <a:ext uri="{FF2B5EF4-FFF2-40B4-BE49-F238E27FC236}">
                    <a16:creationId xmlns:a16="http://schemas.microsoft.com/office/drawing/2014/main" id="{34A12508-B2D4-2760-77D2-699EAE736D64}"/>
                  </a:ext>
                </a:extLst>
              </p:cNvPr>
              <p:cNvSpPr/>
              <p:nvPr/>
            </p:nvSpPr>
            <p:spPr>
              <a:xfrm rot="13414335">
                <a:off x="6983333" y="3305232"/>
                <a:ext cx="662677" cy="650696"/>
              </a:xfrm>
              <a:prstGeom prst="diagStripe">
                <a:avLst>
                  <a:gd name="adj" fmla="val 639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Oval 83">
                <a:extLst>
                  <a:ext uri="{FF2B5EF4-FFF2-40B4-BE49-F238E27FC236}">
                    <a16:creationId xmlns:a16="http://schemas.microsoft.com/office/drawing/2014/main" id="{1AE37427-DB70-BE06-E12D-2DDC016DD81C}"/>
                  </a:ext>
                </a:extLst>
              </p:cNvPr>
              <p:cNvSpPr/>
              <p:nvPr/>
            </p:nvSpPr>
            <p:spPr>
              <a:xfrm>
                <a:off x="7164635" y="3560266"/>
                <a:ext cx="68336" cy="774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86" name="Straight Arrow Connector 85">
                <a:extLst>
                  <a:ext uri="{FF2B5EF4-FFF2-40B4-BE49-F238E27FC236}">
                    <a16:creationId xmlns:a16="http://schemas.microsoft.com/office/drawing/2014/main" id="{534A272A-7034-F879-3941-A7D6BF596DD9}"/>
                  </a:ext>
                </a:extLst>
              </p:cNvPr>
              <p:cNvCxnSpPr>
                <a:cxnSpLocks/>
                <a:stCxn id="80" idx="2"/>
                <a:endCxn id="73" idx="5"/>
              </p:cNvCxnSpPr>
              <p:nvPr/>
            </p:nvCxnSpPr>
            <p:spPr>
              <a:xfrm flipH="1" flipV="1">
                <a:off x="7025092" y="3620525"/>
                <a:ext cx="304374" cy="4444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637B78CE-8E45-BD32-9893-7EB693FCD0AB}"/>
                  </a:ext>
                </a:extLst>
              </p:cNvPr>
              <p:cNvCxnSpPr>
                <a:cxnSpLocks/>
                <a:stCxn id="47" idx="0"/>
                <a:endCxn id="81" idx="4"/>
              </p:cNvCxnSpPr>
              <p:nvPr/>
            </p:nvCxnSpPr>
            <p:spPr>
              <a:xfrm flipH="1" flipV="1">
                <a:off x="7327348" y="4149697"/>
                <a:ext cx="259755" cy="4117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83A3D5B1-D171-25C1-E125-780892B0D388}"/>
                  </a:ext>
                </a:extLst>
              </p:cNvPr>
              <p:cNvSpPr/>
              <p:nvPr/>
            </p:nvSpPr>
            <p:spPr>
              <a:xfrm>
                <a:off x="7263205" y="4022707"/>
                <a:ext cx="128285" cy="1269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99" name="Straight Arrow Connector 98">
                <a:extLst>
                  <a:ext uri="{FF2B5EF4-FFF2-40B4-BE49-F238E27FC236}">
                    <a16:creationId xmlns:a16="http://schemas.microsoft.com/office/drawing/2014/main" id="{F9BA382E-03FE-69FC-BD2E-E838222A6A1F}"/>
                  </a:ext>
                </a:extLst>
              </p:cNvPr>
              <p:cNvCxnSpPr>
                <a:cxnSpLocks/>
                <a:stCxn id="61" idx="2"/>
                <a:endCxn id="47" idx="4"/>
              </p:cNvCxnSpPr>
              <p:nvPr/>
            </p:nvCxnSpPr>
            <p:spPr>
              <a:xfrm flipH="1" flipV="1">
                <a:off x="7587103" y="4678146"/>
                <a:ext cx="118052" cy="4299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3BA74DC9-9677-84F4-ABCF-98C9370D39DB}"/>
                  </a:ext>
                </a:extLst>
              </p:cNvPr>
              <p:cNvSpPr/>
              <p:nvPr/>
            </p:nvSpPr>
            <p:spPr>
              <a:xfrm>
                <a:off x="7638894" y="5065801"/>
                <a:ext cx="128285" cy="1269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3" name="Oval 72">
                <a:extLst>
                  <a:ext uri="{FF2B5EF4-FFF2-40B4-BE49-F238E27FC236}">
                    <a16:creationId xmlns:a16="http://schemas.microsoft.com/office/drawing/2014/main" id="{D6AB03C0-C539-C1C9-64D1-3EC8945F8A68}"/>
                  </a:ext>
                </a:extLst>
              </p:cNvPr>
              <p:cNvSpPr/>
              <p:nvPr/>
            </p:nvSpPr>
            <p:spPr>
              <a:xfrm>
                <a:off x="6931084" y="3517827"/>
                <a:ext cx="110137" cy="1203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pic>
        <p:nvPicPr>
          <p:cNvPr id="25" name="Picture 24">
            <a:extLst>
              <a:ext uri="{FF2B5EF4-FFF2-40B4-BE49-F238E27FC236}">
                <a16:creationId xmlns:a16="http://schemas.microsoft.com/office/drawing/2014/main" id="{5E48D788-D19D-C774-8958-CFA26CD40746}"/>
              </a:ext>
            </a:extLst>
          </p:cNvPr>
          <p:cNvPicPr>
            <a:picLocks noChangeAspect="1"/>
          </p:cNvPicPr>
          <p:nvPr/>
        </p:nvPicPr>
        <p:blipFill rotWithShape="1">
          <a:blip r:embed="rId3"/>
          <a:srcRect l="10446"/>
          <a:stretch/>
        </p:blipFill>
        <p:spPr>
          <a:xfrm>
            <a:off x="718385" y="3675669"/>
            <a:ext cx="5164200" cy="2227404"/>
          </a:xfrm>
          <a:prstGeom prst="rect">
            <a:avLst/>
          </a:prstGeom>
          <a:ln>
            <a:solidFill>
              <a:schemeClr val="tx1"/>
            </a:solidFill>
          </a:ln>
        </p:spPr>
      </p:pic>
    </p:spTree>
    <p:extLst>
      <p:ext uri="{BB962C8B-B14F-4D97-AF65-F5344CB8AC3E}">
        <p14:creationId xmlns:p14="http://schemas.microsoft.com/office/powerpoint/2010/main" val="3878895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CBD473-7933-49D7-8A08-597E85D4FB70}"/>
              </a:ext>
            </a:extLst>
          </p:cNvPr>
          <p:cNvSpPr>
            <a:spLocks noChangeArrowheads="1"/>
          </p:cNvSpPr>
          <p:nvPr/>
        </p:nvSpPr>
        <p:spPr bwMode="auto">
          <a:xfrm flipV="1">
            <a:off x="105118" y="814037"/>
            <a:ext cx="4203576" cy="310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238050" bIns="-3174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sv-SE" altLang="sv-SE"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endParaRPr kumimoji="0" lang="sv-SE" altLang="sv-SE"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sv-SE" sz="1800" b="0" i="0" u="none" strike="noStrike" cap="none" normalizeH="0" baseline="0">
              <a:ln>
                <a:noFill/>
              </a:ln>
              <a:solidFill>
                <a:schemeClr val="tx1"/>
              </a:solidFill>
              <a:effectLst/>
              <a:latin typeface="Arial" panose="020B0604020202020204" pitchFamily="34" charset="0"/>
            </a:endParaRPr>
          </a:p>
        </p:txBody>
      </p:sp>
      <p:sp>
        <p:nvSpPr>
          <p:cNvPr id="16" name="Rectangle 7">
            <a:extLst>
              <a:ext uri="{FF2B5EF4-FFF2-40B4-BE49-F238E27FC236}">
                <a16:creationId xmlns:a16="http://schemas.microsoft.com/office/drawing/2014/main" id="{337B5EC4-5E66-42DB-A946-7EA8BBAFF7CF}"/>
              </a:ext>
            </a:extLst>
          </p:cNvPr>
          <p:cNvSpPr>
            <a:spLocks noChangeArrowheads="1"/>
          </p:cNvSpPr>
          <p:nvPr/>
        </p:nvSpPr>
        <p:spPr bwMode="auto">
          <a:xfrm>
            <a:off x="230406" y="332656"/>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sv-SE" sz="1800" b="0" i="0" u="none" strike="noStrike" cap="none" normalizeH="0" baseline="0" dirty="0">
              <a:ln>
                <a:noFill/>
              </a:ln>
              <a:solidFill>
                <a:schemeClr val="tx1"/>
              </a:solidFill>
              <a:effectLst/>
              <a:latin typeface="Arial" panose="020B0604020202020204" pitchFamily="34" charset="0"/>
            </a:endParaRPr>
          </a:p>
        </p:txBody>
      </p:sp>
      <p:sp>
        <p:nvSpPr>
          <p:cNvPr id="17" name="Rectangle 8">
            <a:extLst>
              <a:ext uri="{FF2B5EF4-FFF2-40B4-BE49-F238E27FC236}">
                <a16:creationId xmlns:a16="http://schemas.microsoft.com/office/drawing/2014/main" id="{98213393-2CF8-4C59-AA59-74204AAE0AA7}"/>
              </a:ext>
            </a:extLst>
          </p:cNvPr>
          <p:cNvSpPr>
            <a:spLocks noChangeArrowheads="1"/>
          </p:cNvSpPr>
          <p:nvPr/>
        </p:nvSpPr>
        <p:spPr bwMode="auto">
          <a:xfrm>
            <a:off x="230406" y="332656"/>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sv-SE" sz="18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6422301F-3F7F-465E-8156-F9808D5D5551}"/>
              </a:ext>
            </a:extLst>
          </p:cNvPr>
          <p:cNvSpPr txBox="1"/>
          <p:nvPr/>
        </p:nvSpPr>
        <p:spPr>
          <a:xfrm>
            <a:off x="5390617" y="1114270"/>
            <a:ext cx="3342580" cy="338554"/>
          </a:xfrm>
          <a:prstGeom prst="rect">
            <a:avLst/>
          </a:prstGeom>
          <a:noFill/>
          <a:ln>
            <a:solidFill>
              <a:schemeClr val="accent1"/>
            </a:solidFill>
          </a:ln>
        </p:spPr>
        <p:txBody>
          <a:bodyPr wrap="square">
            <a:spAutoFit/>
          </a:bodyPr>
          <a:lstStyle/>
          <a:p>
            <a:pPr algn="ctr"/>
            <a:r>
              <a:rPr lang="sv-SE" sz="1600" b="1" dirty="0"/>
              <a:t>Dynamic Programming</a:t>
            </a:r>
          </a:p>
        </p:txBody>
      </p:sp>
      <p:sp>
        <p:nvSpPr>
          <p:cNvPr id="28" name="Rectangle 27">
            <a:extLst>
              <a:ext uri="{FF2B5EF4-FFF2-40B4-BE49-F238E27FC236}">
                <a16:creationId xmlns:a16="http://schemas.microsoft.com/office/drawing/2014/main" id="{F849EAE1-DD4F-4FAD-AB22-085B18F4F109}"/>
              </a:ext>
            </a:extLst>
          </p:cNvPr>
          <p:cNvSpPr/>
          <p:nvPr/>
        </p:nvSpPr>
        <p:spPr>
          <a:xfrm>
            <a:off x="5378759" y="3670148"/>
            <a:ext cx="2592288" cy="28803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Fuel consumption</a:t>
            </a:r>
            <a:endParaRPr lang="sv-SE" dirty="0">
              <a:ln w="0"/>
              <a:solidFill>
                <a:schemeClr val="tx1"/>
              </a:solidFill>
              <a:effectLst>
                <a:outerShdw blurRad="38100" dist="19050" dir="2700000" algn="tl" rotWithShape="0">
                  <a:schemeClr val="dk1">
                    <a:alpha val="40000"/>
                  </a:schemeClr>
                </a:outerShdw>
              </a:effectLst>
            </a:endParaRPr>
          </a:p>
        </p:txBody>
      </p:sp>
      <p:sp>
        <p:nvSpPr>
          <p:cNvPr id="29" name="Rectangle 28">
            <a:extLst>
              <a:ext uri="{FF2B5EF4-FFF2-40B4-BE49-F238E27FC236}">
                <a16:creationId xmlns:a16="http://schemas.microsoft.com/office/drawing/2014/main" id="{EE28113D-0053-44B8-93B5-5C4FE4ED2D08}"/>
              </a:ext>
            </a:extLst>
          </p:cNvPr>
          <p:cNvSpPr/>
          <p:nvPr/>
        </p:nvSpPr>
        <p:spPr>
          <a:xfrm>
            <a:off x="5378759" y="3990616"/>
            <a:ext cx="288032" cy="2880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31" name="Rectangle 30">
            <a:extLst>
              <a:ext uri="{FF2B5EF4-FFF2-40B4-BE49-F238E27FC236}">
                <a16:creationId xmlns:a16="http://schemas.microsoft.com/office/drawing/2014/main" id="{4303E980-FBCC-402B-B1E1-F60E50A523CF}"/>
              </a:ext>
            </a:extLst>
          </p:cNvPr>
          <p:cNvSpPr/>
          <p:nvPr/>
        </p:nvSpPr>
        <p:spPr>
          <a:xfrm>
            <a:off x="5666791" y="3990616"/>
            <a:ext cx="288032" cy="2880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32" name="Rectangle 31">
            <a:extLst>
              <a:ext uri="{FF2B5EF4-FFF2-40B4-BE49-F238E27FC236}">
                <a16:creationId xmlns:a16="http://schemas.microsoft.com/office/drawing/2014/main" id="{5FA62A7B-FA90-4759-AE21-7F2FC42DB268}"/>
              </a:ext>
            </a:extLst>
          </p:cNvPr>
          <p:cNvSpPr/>
          <p:nvPr/>
        </p:nvSpPr>
        <p:spPr>
          <a:xfrm>
            <a:off x="5954823" y="3990588"/>
            <a:ext cx="288032" cy="28803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33" name="Rectangle 32">
            <a:extLst>
              <a:ext uri="{FF2B5EF4-FFF2-40B4-BE49-F238E27FC236}">
                <a16:creationId xmlns:a16="http://schemas.microsoft.com/office/drawing/2014/main" id="{5C5DF738-A637-425A-B575-EC6824D20737}"/>
              </a:ext>
            </a:extLst>
          </p:cNvPr>
          <p:cNvSpPr/>
          <p:nvPr/>
        </p:nvSpPr>
        <p:spPr>
          <a:xfrm>
            <a:off x="6240279" y="3990588"/>
            <a:ext cx="288032" cy="28803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34" name="Rectangle 33">
            <a:extLst>
              <a:ext uri="{FF2B5EF4-FFF2-40B4-BE49-F238E27FC236}">
                <a16:creationId xmlns:a16="http://schemas.microsoft.com/office/drawing/2014/main" id="{41A184A3-74F4-4F45-9856-47B3ED3074E4}"/>
              </a:ext>
            </a:extLst>
          </p:cNvPr>
          <p:cNvSpPr/>
          <p:nvPr/>
        </p:nvSpPr>
        <p:spPr>
          <a:xfrm>
            <a:off x="6536348" y="3990948"/>
            <a:ext cx="288032" cy="28803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35" name="Rectangle 34">
            <a:extLst>
              <a:ext uri="{FF2B5EF4-FFF2-40B4-BE49-F238E27FC236}">
                <a16:creationId xmlns:a16="http://schemas.microsoft.com/office/drawing/2014/main" id="{3095076A-D52B-409D-A80C-3DA86991F305}"/>
              </a:ext>
            </a:extLst>
          </p:cNvPr>
          <p:cNvSpPr/>
          <p:nvPr/>
        </p:nvSpPr>
        <p:spPr>
          <a:xfrm>
            <a:off x="6826956" y="3990948"/>
            <a:ext cx="288032" cy="28803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36" name="Rectangle 35">
            <a:extLst>
              <a:ext uri="{FF2B5EF4-FFF2-40B4-BE49-F238E27FC236}">
                <a16:creationId xmlns:a16="http://schemas.microsoft.com/office/drawing/2014/main" id="{DE4CA60B-2068-488F-BC1F-32F4331877D2}"/>
              </a:ext>
            </a:extLst>
          </p:cNvPr>
          <p:cNvSpPr/>
          <p:nvPr/>
        </p:nvSpPr>
        <p:spPr>
          <a:xfrm>
            <a:off x="7119117" y="3991360"/>
            <a:ext cx="288032" cy="28803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37" name="Rectangle 36">
            <a:extLst>
              <a:ext uri="{FF2B5EF4-FFF2-40B4-BE49-F238E27FC236}">
                <a16:creationId xmlns:a16="http://schemas.microsoft.com/office/drawing/2014/main" id="{F36C35E5-45DE-4BFF-8B84-7802E80F4FDA}"/>
              </a:ext>
            </a:extLst>
          </p:cNvPr>
          <p:cNvSpPr/>
          <p:nvPr/>
        </p:nvSpPr>
        <p:spPr>
          <a:xfrm>
            <a:off x="7407149" y="3991360"/>
            <a:ext cx="288032" cy="2880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39" name="Rectangle 38">
            <a:extLst>
              <a:ext uri="{FF2B5EF4-FFF2-40B4-BE49-F238E27FC236}">
                <a16:creationId xmlns:a16="http://schemas.microsoft.com/office/drawing/2014/main" id="{D63503B5-29C5-4CEE-9DFA-F923B4607A51}"/>
              </a:ext>
            </a:extLst>
          </p:cNvPr>
          <p:cNvSpPr/>
          <p:nvPr/>
        </p:nvSpPr>
        <p:spPr>
          <a:xfrm>
            <a:off x="7695181" y="3990616"/>
            <a:ext cx="288032" cy="2880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52" name="Rectangle 51">
            <a:extLst>
              <a:ext uri="{FF2B5EF4-FFF2-40B4-BE49-F238E27FC236}">
                <a16:creationId xmlns:a16="http://schemas.microsoft.com/office/drawing/2014/main" id="{B9A254C3-72FD-491D-B0D1-E96F983DF614}"/>
              </a:ext>
            </a:extLst>
          </p:cNvPr>
          <p:cNvSpPr/>
          <p:nvPr/>
        </p:nvSpPr>
        <p:spPr>
          <a:xfrm>
            <a:off x="5364017" y="3335208"/>
            <a:ext cx="288032" cy="2880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53" name="Rectangle 52">
            <a:extLst>
              <a:ext uri="{FF2B5EF4-FFF2-40B4-BE49-F238E27FC236}">
                <a16:creationId xmlns:a16="http://schemas.microsoft.com/office/drawing/2014/main" id="{69D9CF64-38C7-47D4-BF82-7F8EFAE3571E}"/>
              </a:ext>
            </a:extLst>
          </p:cNvPr>
          <p:cNvSpPr/>
          <p:nvPr/>
        </p:nvSpPr>
        <p:spPr>
          <a:xfrm>
            <a:off x="5652049" y="3335208"/>
            <a:ext cx="288032" cy="2880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54" name="Rectangle 53">
            <a:extLst>
              <a:ext uri="{FF2B5EF4-FFF2-40B4-BE49-F238E27FC236}">
                <a16:creationId xmlns:a16="http://schemas.microsoft.com/office/drawing/2014/main" id="{A6F3C694-1D10-48EE-BD99-3D83D2969130}"/>
              </a:ext>
            </a:extLst>
          </p:cNvPr>
          <p:cNvSpPr/>
          <p:nvPr/>
        </p:nvSpPr>
        <p:spPr>
          <a:xfrm>
            <a:off x="5948630" y="3334226"/>
            <a:ext cx="288032" cy="28803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55" name="Rectangle 54">
            <a:extLst>
              <a:ext uri="{FF2B5EF4-FFF2-40B4-BE49-F238E27FC236}">
                <a16:creationId xmlns:a16="http://schemas.microsoft.com/office/drawing/2014/main" id="{D2F91B26-8442-4BD5-9551-E8FFB03C7261}"/>
              </a:ext>
            </a:extLst>
          </p:cNvPr>
          <p:cNvSpPr/>
          <p:nvPr/>
        </p:nvSpPr>
        <p:spPr>
          <a:xfrm>
            <a:off x="6228113" y="3334198"/>
            <a:ext cx="288032" cy="28803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56" name="Rectangle 55">
            <a:extLst>
              <a:ext uri="{FF2B5EF4-FFF2-40B4-BE49-F238E27FC236}">
                <a16:creationId xmlns:a16="http://schemas.microsoft.com/office/drawing/2014/main" id="{976F75EE-D3C6-4AD0-BB2E-07AF2C1B5F5F}"/>
              </a:ext>
            </a:extLst>
          </p:cNvPr>
          <p:cNvSpPr/>
          <p:nvPr/>
        </p:nvSpPr>
        <p:spPr>
          <a:xfrm>
            <a:off x="6524182" y="3334558"/>
            <a:ext cx="288032" cy="28803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57" name="Rectangle 56">
            <a:extLst>
              <a:ext uri="{FF2B5EF4-FFF2-40B4-BE49-F238E27FC236}">
                <a16:creationId xmlns:a16="http://schemas.microsoft.com/office/drawing/2014/main" id="{E7F6C4B3-3716-4EC8-8542-23B59A5A555D}"/>
              </a:ext>
            </a:extLst>
          </p:cNvPr>
          <p:cNvSpPr/>
          <p:nvPr/>
        </p:nvSpPr>
        <p:spPr>
          <a:xfrm>
            <a:off x="6814790" y="3334558"/>
            <a:ext cx="288032" cy="28803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58" name="Rectangle 57">
            <a:extLst>
              <a:ext uri="{FF2B5EF4-FFF2-40B4-BE49-F238E27FC236}">
                <a16:creationId xmlns:a16="http://schemas.microsoft.com/office/drawing/2014/main" id="{DD64C50C-49A2-483E-89DB-8A3E5BC3761E}"/>
              </a:ext>
            </a:extLst>
          </p:cNvPr>
          <p:cNvSpPr/>
          <p:nvPr/>
        </p:nvSpPr>
        <p:spPr>
          <a:xfrm>
            <a:off x="7106951" y="3335353"/>
            <a:ext cx="288032" cy="28803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59" name="Rectangle 58">
            <a:extLst>
              <a:ext uri="{FF2B5EF4-FFF2-40B4-BE49-F238E27FC236}">
                <a16:creationId xmlns:a16="http://schemas.microsoft.com/office/drawing/2014/main" id="{9DE487D4-BD4D-4E3C-877A-6E1326B71284}"/>
              </a:ext>
            </a:extLst>
          </p:cNvPr>
          <p:cNvSpPr/>
          <p:nvPr/>
        </p:nvSpPr>
        <p:spPr>
          <a:xfrm>
            <a:off x="7394983" y="3335353"/>
            <a:ext cx="288032" cy="2880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60" name="Rectangle 59">
            <a:extLst>
              <a:ext uri="{FF2B5EF4-FFF2-40B4-BE49-F238E27FC236}">
                <a16:creationId xmlns:a16="http://schemas.microsoft.com/office/drawing/2014/main" id="{17C2F333-0373-4D5B-82CB-69B4857CF19A}"/>
              </a:ext>
            </a:extLst>
          </p:cNvPr>
          <p:cNvSpPr/>
          <p:nvPr/>
        </p:nvSpPr>
        <p:spPr>
          <a:xfrm>
            <a:off x="7683015" y="3334226"/>
            <a:ext cx="288032" cy="2880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63" name="Rectangle 62">
            <a:extLst>
              <a:ext uri="{FF2B5EF4-FFF2-40B4-BE49-F238E27FC236}">
                <a16:creationId xmlns:a16="http://schemas.microsoft.com/office/drawing/2014/main" id="{3D4E2530-982E-4E71-AB91-D791EAFDF12F}"/>
              </a:ext>
            </a:extLst>
          </p:cNvPr>
          <p:cNvSpPr/>
          <p:nvPr/>
        </p:nvSpPr>
        <p:spPr>
          <a:xfrm>
            <a:off x="5999300" y="4664164"/>
            <a:ext cx="1454902" cy="28803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rPr>
              <a:t>Time Constraint</a:t>
            </a:r>
            <a:endParaRPr lang="sv-SE" sz="1200" dirty="0">
              <a:ln w="0"/>
              <a:solidFill>
                <a:schemeClr val="tx1"/>
              </a:solidFill>
              <a:effectLst>
                <a:outerShdw blurRad="38100" dist="19050" dir="2700000" algn="tl" rotWithShape="0">
                  <a:schemeClr val="dk1">
                    <a:alpha val="40000"/>
                  </a:schemeClr>
                </a:outerShdw>
              </a:effectLst>
            </a:endParaRPr>
          </a:p>
        </p:txBody>
      </p:sp>
      <p:sp>
        <p:nvSpPr>
          <p:cNvPr id="64" name="Rectangle 63">
            <a:extLst>
              <a:ext uri="{FF2B5EF4-FFF2-40B4-BE49-F238E27FC236}">
                <a16:creationId xmlns:a16="http://schemas.microsoft.com/office/drawing/2014/main" id="{A5925C60-0F89-4C70-A6F4-4B69256BEB5B}"/>
              </a:ext>
            </a:extLst>
          </p:cNvPr>
          <p:cNvSpPr/>
          <p:nvPr/>
        </p:nvSpPr>
        <p:spPr>
          <a:xfrm>
            <a:off x="6007849" y="4984632"/>
            <a:ext cx="288032" cy="28803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65" name="Rectangle 64">
            <a:extLst>
              <a:ext uri="{FF2B5EF4-FFF2-40B4-BE49-F238E27FC236}">
                <a16:creationId xmlns:a16="http://schemas.microsoft.com/office/drawing/2014/main" id="{A6E516D0-2C8E-42CD-A677-E65FCE4C62EE}"/>
              </a:ext>
            </a:extLst>
          </p:cNvPr>
          <p:cNvSpPr/>
          <p:nvPr/>
        </p:nvSpPr>
        <p:spPr>
          <a:xfrm>
            <a:off x="6287332" y="4984604"/>
            <a:ext cx="288032" cy="28803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66" name="Rectangle 65">
            <a:extLst>
              <a:ext uri="{FF2B5EF4-FFF2-40B4-BE49-F238E27FC236}">
                <a16:creationId xmlns:a16="http://schemas.microsoft.com/office/drawing/2014/main" id="{354DB419-B92A-443C-BA3F-C550D21E4522}"/>
              </a:ext>
            </a:extLst>
          </p:cNvPr>
          <p:cNvSpPr/>
          <p:nvPr/>
        </p:nvSpPr>
        <p:spPr>
          <a:xfrm>
            <a:off x="6585977" y="4984964"/>
            <a:ext cx="288032" cy="28803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67" name="Rectangle 66">
            <a:extLst>
              <a:ext uri="{FF2B5EF4-FFF2-40B4-BE49-F238E27FC236}">
                <a16:creationId xmlns:a16="http://schemas.microsoft.com/office/drawing/2014/main" id="{71C0A96E-7FC3-4A0E-92C8-4F7CDB830421}"/>
              </a:ext>
            </a:extLst>
          </p:cNvPr>
          <p:cNvSpPr/>
          <p:nvPr/>
        </p:nvSpPr>
        <p:spPr>
          <a:xfrm>
            <a:off x="6874009" y="4984964"/>
            <a:ext cx="288032" cy="28803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68" name="Rectangle 67">
            <a:extLst>
              <a:ext uri="{FF2B5EF4-FFF2-40B4-BE49-F238E27FC236}">
                <a16:creationId xmlns:a16="http://schemas.microsoft.com/office/drawing/2014/main" id="{2527765F-1911-4A85-B6AC-199733F5FCF2}"/>
              </a:ext>
            </a:extLst>
          </p:cNvPr>
          <p:cNvSpPr/>
          <p:nvPr/>
        </p:nvSpPr>
        <p:spPr>
          <a:xfrm>
            <a:off x="7166170" y="4985376"/>
            <a:ext cx="288032" cy="28803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69" name="Rectangle 68">
            <a:extLst>
              <a:ext uri="{FF2B5EF4-FFF2-40B4-BE49-F238E27FC236}">
                <a16:creationId xmlns:a16="http://schemas.microsoft.com/office/drawing/2014/main" id="{AB0ED8E8-13AF-4B8F-846E-D39A290E48DB}"/>
              </a:ext>
            </a:extLst>
          </p:cNvPr>
          <p:cNvSpPr/>
          <p:nvPr/>
        </p:nvSpPr>
        <p:spPr>
          <a:xfrm>
            <a:off x="6007655" y="5305044"/>
            <a:ext cx="1454902" cy="28803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rPr>
              <a:t>Fuel Consumption</a:t>
            </a:r>
            <a:endParaRPr lang="sv-SE" sz="1200" dirty="0">
              <a:ln w="0"/>
              <a:solidFill>
                <a:schemeClr val="tx1"/>
              </a:solidFill>
              <a:effectLst>
                <a:outerShdw blurRad="38100" dist="19050" dir="2700000" algn="tl" rotWithShape="0">
                  <a:schemeClr val="dk1">
                    <a:alpha val="40000"/>
                  </a:schemeClr>
                </a:outerShdw>
              </a:effectLst>
            </a:endParaRPr>
          </a:p>
        </p:txBody>
      </p:sp>
      <p:sp>
        <p:nvSpPr>
          <p:cNvPr id="70" name="Rectangle 69">
            <a:extLst>
              <a:ext uri="{FF2B5EF4-FFF2-40B4-BE49-F238E27FC236}">
                <a16:creationId xmlns:a16="http://schemas.microsoft.com/office/drawing/2014/main" id="{5DDE524D-B43A-4B30-B679-A1EEB56EB854}"/>
              </a:ext>
            </a:extLst>
          </p:cNvPr>
          <p:cNvSpPr/>
          <p:nvPr/>
        </p:nvSpPr>
        <p:spPr>
          <a:xfrm>
            <a:off x="6016204" y="5626111"/>
            <a:ext cx="288032"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71" name="Rectangle 70">
            <a:extLst>
              <a:ext uri="{FF2B5EF4-FFF2-40B4-BE49-F238E27FC236}">
                <a16:creationId xmlns:a16="http://schemas.microsoft.com/office/drawing/2014/main" id="{02C98A3A-E78D-44E3-B0EA-13FF05193839}"/>
              </a:ext>
            </a:extLst>
          </p:cNvPr>
          <p:cNvSpPr/>
          <p:nvPr/>
        </p:nvSpPr>
        <p:spPr>
          <a:xfrm>
            <a:off x="6295687" y="5626083"/>
            <a:ext cx="288032" cy="28803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72" name="Rectangle 71">
            <a:extLst>
              <a:ext uri="{FF2B5EF4-FFF2-40B4-BE49-F238E27FC236}">
                <a16:creationId xmlns:a16="http://schemas.microsoft.com/office/drawing/2014/main" id="{E72E49BA-E5C8-4CBD-9185-733D8FB27C13}"/>
              </a:ext>
            </a:extLst>
          </p:cNvPr>
          <p:cNvSpPr/>
          <p:nvPr/>
        </p:nvSpPr>
        <p:spPr>
          <a:xfrm>
            <a:off x="6588581" y="5625844"/>
            <a:ext cx="288032" cy="28803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73" name="Rectangle 72">
            <a:extLst>
              <a:ext uri="{FF2B5EF4-FFF2-40B4-BE49-F238E27FC236}">
                <a16:creationId xmlns:a16="http://schemas.microsoft.com/office/drawing/2014/main" id="{1247F9CE-116F-4392-BE85-4A5F950C9FDA}"/>
              </a:ext>
            </a:extLst>
          </p:cNvPr>
          <p:cNvSpPr/>
          <p:nvPr/>
        </p:nvSpPr>
        <p:spPr>
          <a:xfrm>
            <a:off x="6876613" y="5625844"/>
            <a:ext cx="288032" cy="28803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74" name="Rectangle 73">
            <a:extLst>
              <a:ext uri="{FF2B5EF4-FFF2-40B4-BE49-F238E27FC236}">
                <a16:creationId xmlns:a16="http://schemas.microsoft.com/office/drawing/2014/main" id="{F42BA6C7-A4C0-45A8-8C60-0E6B93F707B0}"/>
              </a:ext>
            </a:extLst>
          </p:cNvPr>
          <p:cNvSpPr/>
          <p:nvPr/>
        </p:nvSpPr>
        <p:spPr>
          <a:xfrm>
            <a:off x="7168774" y="5625657"/>
            <a:ext cx="288032" cy="28803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ln>
                <a:solidFill>
                  <a:schemeClr val="bg1"/>
                </a:solidFill>
              </a:ln>
              <a:solidFill>
                <a:schemeClr val="accent3"/>
              </a:solidFill>
            </a:endParaRPr>
          </a:p>
        </p:txBody>
      </p:sp>
      <p:sp>
        <p:nvSpPr>
          <p:cNvPr id="75" name="Arrow: Right 74">
            <a:extLst>
              <a:ext uri="{FF2B5EF4-FFF2-40B4-BE49-F238E27FC236}">
                <a16:creationId xmlns:a16="http://schemas.microsoft.com/office/drawing/2014/main" id="{E25D43B8-1912-4ADE-9579-DFDD40A3BA64}"/>
              </a:ext>
            </a:extLst>
          </p:cNvPr>
          <p:cNvSpPr/>
          <p:nvPr/>
        </p:nvSpPr>
        <p:spPr>
          <a:xfrm rot="5400000">
            <a:off x="6562188" y="4326770"/>
            <a:ext cx="195946" cy="2880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sv-SE"/>
          </a:p>
        </p:txBody>
      </p:sp>
      <p:sp>
        <p:nvSpPr>
          <p:cNvPr id="7" name="Rectangle 6">
            <a:extLst>
              <a:ext uri="{FF2B5EF4-FFF2-40B4-BE49-F238E27FC236}">
                <a16:creationId xmlns:a16="http://schemas.microsoft.com/office/drawing/2014/main" id="{01D5F1CD-049F-6389-1E84-90A24959A3FB}"/>
              </a:ext>
            </a:extLst>
          </p:cNvPr>
          <p:cNvSpPr/>
          <p:nvPr/>
        </p:nvSpPr>
        <p:spPr>
          <a:xfrm>
            <a:off x="5372054" y="2460681"/>
            <a:ext cx="2592288" cy="28803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rPr>
              <a:t>Time_i</a:t>
            </a:r>
            <a:r>
              <a:rPr lang="en-US" dirty="0">
                <a:ln w="0"/>
                <a:solidFill>
                  <a:schemeClr val="tx1"/>
                </a:solidFill>
                <a:effectLst>
                  <a:outerShdw blurRad="38100" dist="19050" dir="2700000" algn="tl" rotWithShape="0">
                    <a:schemeClr val="dk1">
                      <a:alpha val="40000"/>
                    </a:schemeClr>
                  </a:outerShdw>
                </a:effectLst>
              </a:rPr>
              <a:t> = distance/speed</a:t>
            </a:r>
            <a:endParaRPr lang="sv-SE" dirty="0">
              <a:ln w="0"/>
              <a:solidFill>
                <a:schemeClr val="accent1"/>
              </a:solidFill>
              <a:effectLst>
                <a:outerShdw blurRad="38100" dist="25400" dir="5400000" algn="ctr" rotWithShape="0">
                  <a:srgbClr val="6E747A">
                    <a:alpha val="43000"/>
                  </a:srgbClr>
                </a:outerShdw>
              </a:effectLst>
            </a:endParaRPr>
          </a:p>
        </p:txBody>
      </p:sp>
      <p:sp>
        <p:nvSpPr>
          <p:cNvPr id="8" name="Rectangle 7">
            <a:extLst>
              <a:ext uri="{FF2B5EF4-FFF2-40B4-BE49-F238E27FC236}">
                <a16:creationId xmlns:a16="http://schemas.microsoft.com/office/drawing/2014/main" id="{69748538-B083-8EDC-66A7-74350F67D0E3}"/>
              </a:ext>
            </a:extLst>
          </p:cNvPr>
          <p:cNvSpPr/>
          <p:nvPr/>
        </p:nvSpPr>
        <p:spPr>
          <a:xfrm>
            <a:off x="5364691" y="2806201"/>
            <a:ext cx="2642194" cy="49853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If (</a:t>
            </a:r>
            <a:r>
              <a:rPr lang="en-US" sz="1400" dirty="0" err="1">
                <a:ln w="0"/>
                <a:solidFill>
                  <a:schemeClr val="tx1"/>
                </a:solidFill>
                <a:effectLst>
                  <a:outerShdw blurRad="38100" dist="19050" dir="2700000" algn="tl" rotWithShape="0">
                    <a:schemeClr val="dk1">
                      <a:alpha val="40000"/>
                    </a:schemeClr>
                  </a:outerShdw>
                </a:effectLst>
              </a:rPr>
              <a:t>Time_i</a:t>
            </a:r>
            <a:r>
              <a:rPr lang="en-US" sz="1400" dirty="0">
                <a:ln w="0"/>
                <a:solidFill>
                  <a:schemeClr val="tx1"/>
                </a:solidFill>
                <a:effectLst>
                  <a:outerShdw blurRad="38100" dist="19050" dir="2700000" algn="tl" rotWithShape="0">
                    <a:schemeClr val="dk1">
                      <a:alpha val="40000"/>
                    </a:schemeClr>
                  </a:outerShdw>
                </a:effectLst>
              </a:rPr>
              <a:t> = </a:t>
            </a:r>
            <a:r>
              <a:rPr lang="en-US" sz="1400" dirty="0" err="1">
                <a:ln w="0"/>
                <a:solidFill>
                  <a:schemeClr val="tx1"/>
                </a:solidFill>
                <a:effectLst>
                  <a:outerShdw blurRad="38100" dist="19050" dir="2700000" algn="tl" rotWithShape="0">
                    <a:schemeClr val="dk1">
                      <a:alpha val="40000"/>
                    </a:schemeClr>
                  </a:outerShdw>
                </a:effectLst>
              </a:rPr>
              <a:t>Time_fx_i</a:t>
            </a:r>
            <a:r>
              <a:rPr lang="en-US" sz="1400" dirty="0">
                <a:ln w="0"/>
                <a:solidFill>
                  <a:schemeClr val="tx1"/>
                </a:solidFill>
                <a:effectLst>
                  <a:outerShdw blurRad="38100" dist="19050" dir="2700000" algn="tl" rotWithShape="0">
                    <a:schemeClr val="dk1">
                      <a:alpha val="40000"/>
                    </a:schemeClr>
                  </a:outerShdw>
                </a:effectLst>
              </a:rPr>
              <a:t>)</a:t>
            </a:r>
          </a:p>
          <a:p>
            <a:pPr algn="ctr"/>
            <a:r>
              <a:rPr lang="en-US" sz="1400" dirty="0">
                <a:ln w="0"/>
                <a:solidFill>
                  <a:schemeClr val="tx1"/>
                </a:solidFill>
                <a:effectLst>
                  <a:outerShdw blurRad="38100" dist="19050" dir="2700000" algn="tl" rotWithShape="0">
                    <a:schemeClr val="dk1">
                      <a:alpha val="40000"/>
                    </a:schemeClr>
                  </a:outerShdw>
                </a:effectLst>
              </a:rPr>
              <a:t>Adjust </a:t>
            </a:r>
            <a:r>
              <a:rPr lang="en-US" sz="1400" dirty="0" err="1">
                <a:ln w="0"/>
                <a:solidFill>
                  <a:schemeClr val="tx1"/>
                </a:solidFill>
                <a:effectLst>
                  <a:outerShdw blurRad="38100" dist="19050" dir="2700000" algn="tl" rotWithShape="0">
                    <a:schemeClr val="dk1">
                      <a:alpha val="40000"/>
                    </a:schemeClr>
                  </a:outerShdw>
                </a:effectLst>
              </a:rPr>
              <a:t>Sog_i</a:t>
            </a:r>
            <a:r>
              <a:rPr lang="en-US" sz="1400" dirty="0">
                <a:ln w="0"/>
                <a:solidFill>
                  <a:schemeClr val="tx1"/>
                </a:solidFill>
                <a:effectLst>
                  <a:outerShdw blurRad="38100" dist="19050" dir="2700000" algn="tl" rotWithShape="0">
                    <a:schemeClr val="dk1">
                      <a:alpha val="40000"/>
                    </a:schemeClr>
                  </a:outerShdw>
                </a:effectLst>
              </a:rPr>
              <a:t> &amp; </a:t>
            </a:r>
            <a:r>
              <a:rPr lang="en-US" sz="1400" dirty="0" err="1">
                <a:ln w="0"/>
                <a:solidFill>
                  <a:schemeClr val="tx1"/>
                </a:solidFill>
                <a:effectLst>
                  <a:outerShdw blurRad="38100" dist="19050" dir="2700000" algn="tl" rotWithShape="0">
                    <a:schemeClr val="dk1">
                      <a:alpha val="40000"/>
                    </a:schemeClr>
                  </a:outerShdw>
                </a:effectLst>
              </a:rPr>
              <a:t>Cog_i</a:t>
            </a:r>
            <a:r>
              <a:rPr lang="en-US" sz="1400" dirty="0">
                <a:ln w="0"/>
                <a:solidFill>
                  <a:schemeClr val="tx1"/>
                </a:solidFill>
                <a:effectLst>
                  <a:outerShdw blurRad="38100" dist="19050" dir="2700000" algn="tl" rotWithShape="0">
                    <a:schemeClr val="dk1">
                      <a:alpha val="40000"/>
                    </a:schemeClr>
                  </a:outerShdw>
                </a:effectLst>
              </a:rPr>
              <a:t>, Repeat </a:t>
            </a:r>
            <a:endParaRPr lang="sv-SE" dirty="0">
              <a:ln w="0"/>
              <a:solidFill>
                <a:schemeClr val="accent1"/>
              </a:solidFill>
              <a:effectLst>
                <a:outerShdw blurRad="38100" dist="25400" dir="5400000" algn="ctr" rotWithShape="0">
                  <a:srgbClr val="6E747A">
                    <a:alpha val="43000"/>
                  </a:srgbClr>
                </a:outerShdw>
              </a:effectLst>
            </a:endParaRPr>
          </a:p>
        </p:txBody>
      </p:sp>
      <p:sp>
        <p:nvSpPr>
          <p:cNvPr id="50" name="Rectangle 49">
            <a:extLst>
              <a:ext uri="{FF2B5EF4-FFF2-40B4-BE49-F238E27FC236}">
                <a16:creationId xmlns:a16="http://schemas.microsoft.com/office/drawing/2014/main" id="{498DB91D-858B-4FDF-A5BD-68810F94A600}"/>
              </a:ext>
            </a:extLst>
          </p:cNvPr>
          <p:cNvSpPr/>
          <p:nvPr/>
        </p:nvSpPr>
        <p:spPr>
          <a:xfrm>
            <a:off x="7660908" y="4658387"/>
            <a:ext cx="1454902" cy="261847"/>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rPr>
              <a:t>If (Time &gt; ETA)</a:t>
            </a:r>
            <a:endParaRPr lang="sv-SE" sz="1200" dirty="0">
              <a:ln w="0"/>
              <a:solidFill>
                <a:schemeClr val="tx1"/>
              </a:solidFill>
              <a:effectLst>
                <a:outerShdw blurRad="38100" dist="19050" dir="2700000" algn="tl" rotWithShape="0">
                  <a:schemeClr val="dk1">
                    <a:alpha val="40000"/>
                  </a:schemeClr>
                </a:outerShdw>
              </a:effectLst>
            </a:endParaRPr>
          </a:p>
        </p:txBody>
      </p:sp>
      <p:sp>
        <p:nvSpPr>
          <p:cNvPr id="76" name="Rectangle 75">
            <a:extLst>
              <a:ext uri="{FF2B5EF4-FFF2-40B4-BE49-F238E27FC236}">
                <a16:creationId xmlns:a16="http://schemas.microsoft.com/office/drawing/2014/main" id="{0BBCBE5C-14C4-47BD-84A1-1C8B47C35BF7}"/>
              </a:ext>
            </a:extLst>
          </p:cNvPr>
          <p:cNvSpPr/>
          <p:nvPr/>
        </p:nvSpPr>
        <p:spPr>
          <a:xfrm>
            <a:off x="7665577" y="4959107"/>
            <a:ext cx="1454902" cy="36951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n w="0"/>
                <a:solidFill>
                  <a:schemeClr val="tx1"/>
                </a:solidFill>
                <a:effectLst>
                  <a:outerShdw blurRad="38100" dist="19050" dir="2700000" algn="tl" rotWithShape="0">
                    <a:schemeClr val="dk1">
                      <a:alpha val="40000"/>
                    </a:schemeClr>
                  </a:outerShdw>
                </a:effectLst>
              </a:rPr>
              <a:t>Sog</a:t>
            </a:r>
            <a:r>
              <a:rPr lang="en-US" sz="1200" dirty="0">
                <a:ln w="0"/>
                <a:solidFill>
                  <a:schemeClr val="tx1"/>
                </a:solidFill>
                <a:effectLst>
                  <a:outerShdw blurRad="38100" dist="19050" dir="2700000" algn="tl" rotWithShape="0">
                    <a:schemeClr val="dk1">
                      <a:alpha val="40000"/>
                    </a:schemeClr>
                  </a:outerShdw>
                </a:effectLst>
              </a:rPr>
              <a:t>= </a:t>
            </a:r>
            <a:r>
              <a:rPr lang="en-US" sz="1200" dirty="0" err="1">
                <a:ln w="0"/>
                <a:solidFill>
                  <a:schemeClr val="tx1"/>
                </a:solidFill>
                <a:effectLst>
                  <a:outerShdw blurRad="38100" dist="19050" dir="2700000" algn="tl" rotWithShape="0">
                    <a:schemeClr val="dk1">
                      <a:alpha val="40000"/>
                    </a:schemeClr>
                  </a:outerShdw>
                </a:effectLst>
              </a:rPr>
              <a:t>sog_fx</a:t>
            </a:r>
            <a:endParaRPr lang="en-US" sz="1200" dirty="0">
              <a:ln w="0"/>
              <a:solidFill>
                <a:schemeClr val="tx1"/>
              </a:solidFill>
              <a:effectLst>
                <a:outerShdw blurRad="38100" dist="19050" dir="2700000" algn="tl" rotWithShape="0">
                  <a:schemeClr val="dk1">
                    <a:alpha val="40000"/>
                  </a:schemeClr>
                </a:outerShdw>
              </a:effectLst>
            </a:endParaRPr>
          </a:p>
          <a:p>
            <a:pPr algn="ctr"/>
            <a:r>
              <a:rPr lang="en-US" sz="1200" dirty="0">
                <a:ln w="0"/>
                <a:solidFill>
                  <a:schemeClr val="tx1"/>
                </a:solidFill>
                <a:effectLst>
                  <a:outerShdw blurRad="38100" dist="19050" dir="2700000" algn="tl" rotWithShape="0">
                    <a:schemeClr val="dk1">
                      <a:alpha val="40000"/>
                    </a:schemeClr>
                  </a:outerShdw>
                </a:effectLst>
              </a:rPr>
              <a:t>Cog= </a:t>
            </a:r>
            <a:r>
              <a:rPr lang="en-US" sz="1200" dirty="0" err="1">
                <a:ln w="0"/>
                <a:solidFill>
                  <a:schemeClr val="tx1"/>
                </a:solidFill>
                <a:effectLst>
                  <a:outerShdw blurRad="38100" dist="19050" dir="2700000" algn="tl" rotWithShape="0">
                    <a:schemeClr val="dk1">
                      <a:alpha val="40000"/>
                    </a:schemeClr>
                  </a:outerShdw>
                </a:effectLst>
              </a:rPr>
              <a:t>cog_fx</a:t>
            </a:r>
            <a:endParaRPr lang="sv-SE" sz="1200" dirty="0">
              <a:ln w="0"/>
              <a:solidFill>
                <a:schemeClr val="tx1"/>
              </a:solidFill>
              <a:effectLst>
                <a:outerShdw blurRad="38100" dist="19050" dir="2700000" algn="tl" rotWithShape="0">
                  <a:schemeClr val="dk1">
                    <a:alpha val="40000"/>
                  </a:schemeClr>
                </a:outerShdw>
              </a:effectLst>
            </a:endParaRPr>
          </a:p>
        </p:txBody>
      </p:sp>
      <p:sp>
        <p:nvSpPr>
          <p:cNvPr id="77" name="Arrow: Right 76">
            <a:extLst>
              <a:ext uri="{FF2B5EF4-FFF2-40B4-BE49-F238E27FC236}">
                <a16:creationId xmlns:a16="http://schemas.microsoft.com/office/drawing/2014/main" id="{AFFC08B6-8C3A-41BB-8EE7-CAB90851BE59}"/>
              </a:ext>
            </a:extLst>
          </p:cNvPr>
          <p:cNvSpPr/>
          <p:nvPr/>
        </p:nvSpPr>
        <p:spPr>
          <a:xfrm>
            <a:off x="7497269" y="4704606"/>
            <a:ext cx="144627" cy="15084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sv-SE"/>
          </a:p>
        </p:txBody>
      </p:sp>
      <p:sp>
        <p:nvSpPr>
          <p:cNvPr id="13" name="TextBox 12">
            <a:extLst>
              <a:ext uri="{FF2B5EF4-FFF2-40B4-BE49-F238E27FC236}">
                <a16:creationId xmlns:a16="http://schemas.microsoft.com/office/drawing/2014/main" id="{7A3DB5D0-A8EB-0798-9DCF-3ABEAE592B06}"/>
              </a:ext>
            </a:extLst>
          </p:cNvPr>
          <p:cNvSpPr txBox="1"/>
          <p:nvPr/>
        </p:nvSpPr>
        <p:spPr>
          <a:xfrm>
            <a:off x="5367782" y="1539484"/>
            <a:ext cx="3342580" cy="812530"/>
          </a:xfrm>
          <a:prstGeom prst="rect">
            <a:avLst/>
          </a:prstGeom>
          <a:noFill/>
          <a:ln>
            <a:solidFill>
              <a:schemeClr val="accent1"/>
            </a:solidFill>
          </a:ln>
        </p:spPr>
        <p:txBody>
          <a:bodyPr wrap="square">
            <a:spAutoFit/>
          </a:bodyPr>
          <a:lstStyle/>
          <a:p>
            <a:r>
              <a:rPr lang="sv-SE" sz="1400" dirty="0"/>
              <a:t>Searching for the Best Combination of speedOverGround and CourseOverGround for Every Step on the Route</a:t>
            </a:r>
          </a:p>
        </p:txBody>
      </p:sp>
      <p:sp>
        <p:nvSpPr>
          <p:cNvPr id="20" name="TextBox 19">
            <a:extLst>
              <a:ext uri="{FF2B5EF4-FFF2-40B4-BE49-F238E27FC236}">
                <a16:creationId xmlns:a16="http://schemas.microsoft.com/office/drawing/2014/main" id="{669A5D9D-1985-522D-C238-2B8EA54DE394}"/>
              </a:ext>
            </a:extLst>
          </p:cNvPr>
          <p:cNvSpPr txBox="1"/>
          <p:nvPr/>
        </p:nvSpPr>
        <p:spPr>
          <a:xfrm>
            <a:off x="6362700" y="362430"/>
            <a:ext cx="2526505" cy="341632"/>
          </a:xfrm>
          <a:prstGeom prst="rect">
            <a:avLst/>
          </a:prstGeom>
          <a:solidFill>
            <a:schemeClr val="accent6">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Prescriptive Analytics</a:t>
            </a:r>
          </a:p>
        </p:txBody>
      </p:sp>
      <p:sp>
        <p:nvSpPr>
          <p:cNvPr id="21" name="TextBox 20">
            <a:extLst>
              <a:ext uri="{FF2B5EF4-FFF2-40B4-BE49-F238E27FC236}">
                <a16:creationId xmlns:a16="http://schemas.microsoft.com/office/drawing/2014/main" id="{E2CF704D-DC5F-2E1C-252C-416CAC1750E3}"/>
              </a:ext>
            </a:extLst>
          </p:cNvPr>
          <p:cNvSpPr txBox="1"/>
          <p:nvPr/>
        </p:nvSpPr>
        <p:spPr>
          <a:xfrm>
            <a:off x="0" y="846719"/>
            <a:ext cx="5258899" cy="369332"/>
          </a:xfrm>
          <a:prstGeom prst="rect">
            <a:avLst/>
          </a:prstGeom>
          <a:noFill/>
        </p:spPr>
        <p:txBody>
          <a:bodyPr wrap="square">
            <a:spAutoFit/>
          </a:bodyPr>
          <a:lstStyle/>
          <a:p>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Minimization of the Vessel’s </a:t>
            </a:r>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F</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uel </a:t>
            </a:r>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C</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onsumption</a:t>
            </a:r>
            <a:endParaRPr lang="sv-SE" dirty="0"/>
          </a:p>
        </p:txBody>
      </p:sp>
      <p:pic>
        <p:nvPicPr>
          <p:cNvPr id="14" name="Picture 13">
            <a:extLst>
              <a:ext uri="{FF2B5EF4-FFF2-40B4-BE49-F238E27FC236}">
                <a16:creationId xmlns:a16="http://schemas.microsoft.com/office/drawing/2014/main" id="{4E739127-E2FD-7EB0-3D0B-ADF40CE7E1C5}"/>
              </a:ext>
            </a:extLst>
          </p:cNvPr>
          <p:cNvPicPr>
            <a:picLocks noChangeAspect="1"/>
          </p:cNvPicPr>
          <p:nvPr/>
        </p:nvPicPr>
        <p:blipFill>
          <a:blip r:embed="rId3"/>
          <a:stretch>
            <a:fillRect/>
          </a:stretch>
        </p:blipFill>
        <p:spPr>
          <a:xfrm>
            <a:off x="105118" y="1522467"/>
            <a:ext cx="5015344" cy="3332880"/>
          </a:xfrm>
          <a:prstGeom prst="rect">
            <a:avLst/>
          </a:prstGeom>
        </p:spPr>
      </p:pic>
      <p:sp>
        <p:nvSpPr>
          <p:cNvPr id="15" name="TextBox 14">
            <a:extLst>
              <a:ext uri="{FF2B5EF4-FFF2-40B4-BE49-F238E27FC236}">
                <a16:creationId xmlns:a16="http://schemas.microsoft.com/office/drawing/2014/main" id="{EC36D6E4-FC17-EACE-E825-F7B8E11D0888}"/>
              </a:ext>
            </a:extLst>
          </p:cNvPr>
          <p:cNvSpPr txBox="1"/>
          <p:nvPr/>
        </p:nvSpPr>
        <p:spPr>
          <a:xfrm>
            <a:off x="115394" y="4942769"/>
            <a:ext cx="4802048" cy="523220"/>
          </a:xfrm>
          <a:prstGeom prst="rect">
            <a:avLst/>
          </a:prstGeom>
          <a:noFill/>
        </p:spPr>
        <p:txBody>
          <a:bodyPr wrap="square">
            <a:spAutoFit/>
          </a:bodyPr>
          <a:lstStyle/>
          <a:p>
            <a:pPr algn="ctr"/>
            <a:r>
              <a:rPr lang="en-US" sz="1400" dirty="0">
                <a:solidFill>
                  <a:srgbClr val="3333FF"/>
                </a:solidFill>
              </a:rPr>
              <a:t>Fuel</a:t>
            </a:r>
            <a:r>
              <a:rPr lang="en-US" sz="1400" dirty="0"/>
              <a:t>, </a:t>
            </a:r>
            <a:r>
              <a:rPr lang="en-US" sz="1400" dirty="0">
                <a:solidFill>
                  <a:schemeClr val="accent6">
                    <a:lumMod val="75000"/>
                  </a:schemeClr>
                </a:solidFill>
              </a:rPr>
              <a:t>time</a:t>
            </a:r>
            <a:r>
              <a:rPr lang="en-US" sz="1400" dirty="0"/>
              <a:t> and </a:t>
            </a:r>
            <a:r>
              <a:rPr lang="en-US" sz="1400" dirty="0">
                <a:solidFill>
                  <a:srgbClr val="00B050"/>
                </a:solidFill>
              </a:rPr>
              <a:t>distance</a:t>
            </a:r>
            <a:r>
              <a:rPr lang="en-US" sz="1400" dirty="0"/>
              <a:t> histograms of 9 scenarios of combinations of (</a:t>
            </a:r>
            <a:r>
              <a:rPr lang="en-US" sz="1400" dirty="0" err="1"/>
              <a:t>Sog&amp;Cog</a:t>
            </a:r>
            <a:r>
              <a:rPr lang="en-US" sz="1400" dirty="0"/>
              <a:t>) </a:t>
            </a:r>
          </a:p>
        </p:txBody>
      </p:sp>
    </p:spTree>
    <p:extLst>
      <p:ext uri="{BB962C8B-B14F-4D97-AF65-F5344CB8AC3E}">
        <p14:creationId xmlns:p14="http://schemas.microsoft.com/office/powerpoint/2010/main" val="347895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5E042635-2047-4DDC-E313-E6CA034F2B20}"/>
              </a:ext>
            </a:extLst>
          </p:cNvPr>
          <p:cNvSpPr>
            <a:spLocks noChangeArrowheads="1"/>
          </p:cNvSpPr>
          <p:nvPr/>
        </p:nvSpPr>
        <p:spPr bwMode="auto">
          <a:xfrm>
            <a:off x="71917" y="1466560"/>
            <a:ext cx="2805805" cy="22313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Unicode MS" panose="020B0604020202020204" pitchFamily="34" charset="-128"/>
              </a:rPr>
              <a:t>Inputs </a:t>
            </a:r>
            <a:r>
              <a:rPr kumimoji="0" lang="en-US" altLang="en-US" sz="1400" b="0" i="0" u="none" strike="noStrike" cap="none" normalizeH="0" baseline="0" dirty="0">
                <a:ln>
                  <a:noFill/>
                </a:ln>
                <a:solidFill>
                  <a:schemeClr val="tx1"/>
                </a:solidFill>
                <a:effectLst/>
                <a:latin typeface="Arial Unicode MS" panose="020B0604020202020204" pitchFamily="34" charset="-128"/>
              </a:rPr>
              <a:t>(Standard deviation)</a:t>
            </a:r>
            <a:endParaRPr kumimoji="0" lang="en-US" altLang="en-US" sz="16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effectLst/>
                <a:latin typeface="Arial Unicode MS" panose="020B0604020202020204" pitchFamily="34" charset="-128"/>
              </a:rPr>
              <a:t>speedOverGround</a:t>
            </a:r>
            <a:r>
              <a:rPr kumimoji="0" lang="en-US" altLang="en-US" sz="1100" b="0" i="0" u="none" strike="noStrike" cap="none" normalizeH="0" baseline="0" dirty="0">
                <a:ln>
                  <a:noFill/>
                </a:ln>
                <a:effectLst/>
                <a:latin typeface="Arial Unicode MS" panose="020B0604020202020204" pitchFamily="34" charset="-128"/>
              </a:rPr>
              <a:t> (</a:t>
            </a:r>
            <a:r>
              <a:rPr kumimoji="0" lang="en-US" altLang="en-US" sz="1100" b="1" i="0" u="none" strike="noStrike" cap="none" normalizeH="0" baseline="0" dirty="0" err="1">
                <a:ln>
                  <a:noFill/>
                </a:ln>
                <a:effectLst/>
                <a:latin typeface="Arial Unicode MS" panose="020B0604020202020204" pitchFamily="34" charset="-128"/>
              </a:rPr>
              <a:t>Sog</a:t>
            </a:r>
            <a:r>
              <a:rPr kumimoji="0" lang="en-US" altLang="en-US" sz="1100" b="1" i="0" u="none" strike="noStrike" cap="none" normalizeH="0" baseline="0" dirty="0">
                <a:ln>
                  <a:noFill/>
                </a:ln>
                <a:effectLst/>
                <a:latin typeface="Arial Unicode MS" panose="020B0604020202020204" pitchFamily="34" charset="-128"/>
              </a:rPr>
              <a:t>)</a:t>
            </a:r>
            <a:r>
              <a:rPr kumimoji="0" lang="en-US" altLang="en-US" sz="1100" b="0" i="0" u="none" strike="noStrike" cap="none" normalizeH="0" baseline="0" dirty="0">
                <a:ln>
                  <a:noFill/>
                </a:ln>
                <a:effectLst/>
                <a:latin typeface="Arial Unicode MS" panose="020B0604020202020204" pitchFamily="34" charset="-128"/>
              </a:rPr>
              <a:t> 1.814429 </a:t>
            </a:r>
            <a:r>
              <a:rPr kumimoji="0" lang="en-US" altLang="en-US" sz="1100" b="0" i="0" u="none" strike="noStrike" cap="none" normalizeH="0" baseline="0" dirty="0" err="1">
                <a:ln>
                  <a:noFill/>
                </a:ln>
                <a:effectLst/>
                <a:latin typeface="Arial Unicode MS" panose="020B0604020202020204" pitchFamily="34" charset="-128"/>
              </a:rPr>
              <a:t>courseOverGroundTrue</a:t>
            </a:r>
            <a:r>
              <a:rPr kumimoji="0" lang="en-US" altLang="en-US" sz="1100" b="0" i="0" u="none" strike="noStrike" cap="none" normalizeH="0" baseline="0" dirty="0">
                <a:ln>
                  <a:noFill/>
                </a:ln>
                <a:effectLst/>
                <a:latin typeface="Arial Unicode MS" panose="020B0604020202020204" pitchFamily="34" charset="-128"/>
              </a:rPr>
              <a:t> (</a:t>
            </a:r>
            <a:r>
              <a:rPr kumimoji="0" lang="en-US" altLang="en-US" sz="1100" b="1" i="0" u="none" strike="noStrike" cap="none" normalizeH="0" baseline="0" dirty="0">
                <a:ln>
                  <a:noFill/>
                </a:ln>
                <a:effectLst/>
                <a:latin typeface="Arial Unicode MS" panose="020B0604020202020204" pitchFamily="34" charset="-128"/>
              </a:rPr>
              <a:t>Cog</a:t>
            </a:r>
            <a:r>
              <a:rPr kumimoji="0" lang="en-US" altLang="en-US" sz="1100" b="0" i="0" u="none" strike="noStrike" cap="none" normalizeH="0" baseline="0" dirty="0">
                <a:ln>
                  <a:noFill/>
                </a:ln>
                <a:effectLst/>
                <a:latin typeface="Arial Unicode MS" panose="020B0604020202020204" pitchFamily="34" charset="-128"/>
              </a:rPr>
              <a:t>) 79.069031 </a:t>
            </a:r>
            <a:r>
              <a:rPr kumimoji="0" lang="en-US" altLang="en-US" sz="1100" b="0" i="0" u="none" strike="noStrike" cap="none" normalizeH="0" baseline="0" dirty="0" err="1">
                <a:ln>
                  <a:noFill/>
                </a:ln>
                <a:effectLst/>
                <a:latin typeface="Arial Unicode MS" panose="020B0604020202020204" pitchFamily="34" charset="-128"/>
              </a:rPr>
              <a:t>windSpeedOverGround</a:t>
            </a:r>
            <a:r>
              <a:rPr kumimoji="0" lang="en-US" altLang="en-US" sz="1100" b="0" i="0" u="none" strike="noStrike" cap="none" normalizeH="0" baseline="0" dirty="0">
                <a:ln>
                  <a:noFill/>
                </a:ln>
                <a:effectLst/>
                <a:latin typeface="Arial Unicode MS" panose="020B0604020202020204" pitchFamily="34" charset="-128"/>
              </a:rPr>
              <a:t> 1.886672 </a:t>
            </a:r>
            <a:r>
              <a:rPr kumimoji="0" lang="en-US" altLang="en-US" sz="1100" b="0" i="0" u="none" strike="noStrike" cap="none" normalizeH="0" baseline="0" dirty="0" err="1">
                <a:ln>
                  <a:noFill/>
                </a:ln>
                <a:effectLst/>
                <a:latin typeface="Arial Unicode MS" panose="020B0604020202020204" pitchFamily="34" charset="-128"/>
              </a:rPr>
              <a:t>directionTrue</a:t>
            </a:r>
            <a:r>
              <a:rPr kumimoji="0" lang="en-US" altLang="en-US" sz="1100" b="0" i="0" u="none" strike="noStrike" cap="none" normalizeH="0" baseline="0" dirty="0">
                <a:ln>
                  <a:noFill/>
                </a:ln>
                <a:effectLst/>
                <a:latin typeface="Arial Unicode MS" panose="020B0604020202020204" pitchFamily="34" charset="-128"/>
              </a:rPr>
              <a:t> 12.712350 </a:t>
            </a:r>
            <a:r>
              <a:rPr kumimoji="0" lang="en-US" altLang="en-US" sz="1100" b="0" i="0" u="none" strike="noStrike" cap="none" normalizeH="0" baseline="0" dirty="0" err="1">
                <a:ln>
                  <a:noFill/>
                </a:ln>
                <a:effectLst/>
                <a:latin typeface="Arial Unicode MS" panose="020B0604020202020204" pitchFamily="34" charset="-128"/>
              </a:rPr>
              <a:t>distanceFromDock</a:t>
            </a:r>
            <a:r>
              <a:rPr kumimoji="0" lang="en-US" altLang="en-US" sz="1100" b="0" i="0" u="none" strike="noStrike" cap="none" normalizeH="0" baseline="0" dirty="0">
                <a:ln>
                  <a:noFill/>
                </a:ln>
                <a:effectLst/>
                <a:latin typeface="Arial Unicode MS" panose="020B0604020202020204" pitchFamily="34" charset="-128"/>
              </a:rPr>
              <a:t> 262.871839 </a:t>
            </a:r>
            <a:r>
              <a:rPr kumimoji="0" lang="en-US" altLang="en-US" sz="1100" b="0" i="0" u="none" strike="noStrike" cap="none" normalizeH="0" baseline="0" dirty="0" err="1">
                <a:ln>
                  <a:noFill/>
                </a:ln>
                <a:effectLst/>
                <a:latin typeface="Arial Unicode MS" panose="020B0604020202020204" pitchFamily="34" charset="-128"/>
              </a:rPr>
              <a:t>accumDistLeg</a:t>
            </a:r>
            <a:r>
              <a:rPr kumimoji="0" lang="en-US" altLang="en-US" sz="1100" b="0" i="0" u="none" strike="noStrike" cap="none" normalizeH="0" baseline="0" dirty="0">
                <a:ln>
                  <a:noFill/>
                </a:ln>
                <a:effectLst/>
                <a:latin typeface="Arial Unicode MS" panose="020B0604020202020204" pitchFamily="34" charset="-128"/>
              </a:rPr>
              <a:t> 655.590683 </a:t>
            </a:r>
            <a:r>
              <a:rPr kumimoji="0" lang="en-US" altLang="en-US" sz="1100" b="0" i="0" u="none" strike="noStrike" cap="none" normalizeH="0" baseline="0" dirty="0" err="1">
                <a:ln>
                  <a:noFill/>
                </a:ln>
                <a:effectLst/>
                <a:latin typeface="Arial Unicode MS" panose="020B0604020202020204" pitchFamily="34" charset="-128"/>
              </a:rPr>
              <a:t>accumTimeLeg</a:t>
            </a:r>
            <a:r>
              <a:rPr kumimoji="0" lang="en-US" altLang="en-US" sz="1100" b="0" i="0" u="none" strike="noStrike" cap="none" normalizeH="0" baseline="0" dirty="0">
                <a:ln>
                  <a:noFill/>
                </a:ln>
                <a:effectLst/>
                <a:latin typeface="Arial Unicode MS" panose="020B0604020202020204" pitchFamily="34" charset="-128"/>
              </a:rPr>
              <a:t> 148.352875 </a:t>
            </a:r>
            <a:r>
              <a:rPr kumimoji="0" lang="en-US" altLang="en-US" sz="1100" b="0" i="0" u="none" strike="noStrike" cap="none" normalizeH="0" baseline="0" dirty="0" err="1">
                <a:ln>
                  <a:noFill/>
                </a:ln>
                <a:effectLst/>
                <a:latin typeface="Arial Unicode MS" panose="020B0604020202020204" pitchFamily="34" charset="-128"/>
              </a:rPr>
              <a:t>distanceToNextDock</a:t>
            </a:r>
            <a:r>
              <a:rPr kumimoji="0" lang="en-US" altLang="en-US" sz="1100" b="0" i="0" u="none" strike="noStrike" cap="none" normalizeH="0" baseline="0" dirty="0">
                <a:ln>
                  <a:noFill/>
                </a:ln>
                <a:effectLst/>
                <a:latin typeface="Arial Unicode MS" panose="020B0604020202020204" pitchFamily="34" charset="-128"/>
              </a:rPr>
              <a:t> 589.982764 </a:t>
            </a:r>
            <a:r>
              <a:rPr kumimoji="0" lang="en-US" altLang="en-US" sz="1100" b="0" i="0" u="none" strike="noStrike" cap="none" normalizeH="0" baseline="0" dirty="0" err="1">
                <a:ln>
                  <a:noFill/>
                </a:ln>
                <a:effectLst/>
                <a:latin typeface="Arial Unicode MS" panose="020B0604020202020204" pitchFamily="34" charset="-128"/>
              </a:rPr>
              <a:t>speedApparent</a:t>
            </a:r>
            <a:r>
              <a:rPr kumimoji="0" lang="en-US" altLang="en-US" sz="1100" b="0" i="0" u="none" strike="noStrike" cap="none" normalizeH="0" baseline="0" dirty="0">
                <a:ln>
                  <a:noFill/>
                </a:ln>
                <a:effectLst/>
                <a:latin typeface="Arial Unicode MS" panose="020B0604020202020204" pitchFamily="34" charset="-128"/>
              </a:rPr>
              <a:t> 2.967198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Arial Unicode MS" panose="020B0604020202020204" pitchFamily="34" charset="-128"/>
              </a:rPr>
              <a:t>pitch 0.003220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effectLst/>
                <a:latin typeface="Arial Unicode MS" panose="020B0604020202020204" pitchFamily="34" charset="-128"/>
              </a:rPr>
              <a:t>wind_course_diff</a:t>
            </a:r>
            <a:r>
              <a:rPr kumimoji="0" lang="en-US" altLang="en-US" sz="1100" b="0" i="0" u="none" strike="noStrike" cap="none" normalizeH="0" baseline="0" dirty="0">
                <a:ln>
                  <a:noFill/>
                </a:ln>
                <a:effectLst/>
                <a:latin typeface="Arial Unicode MS" panose="020B0604020202020204" pitchFamily="34" charset="-128"/>
              </a:rPr>
              <a:t> 80.518787</a:t>
            </a:r>
            <a:r>
              <a:rPr kumimoji="0" lang="en-US" altLang="en-US" sz="1100" b="0" i="0" u="none" strike="noStrike" cap="none" normalizeH="0" baseline="0" dirty="0">
                <a:ln>
                  <a:noFill/>
                </a:ln>
                <a:effectLst/>
              </a:rPr>
              <a:t> </a:t>
            </a:r>
            <a:endParaRPr kumimoji="0" lang="en-US" altLang="en-US" sz="1100" b="0" i="0" u="none" strike="noStrike" cap="none" normalizeH="0" baseline="0" dirty="0">
              <a:ln>
                <a:noFill/>
              </a:ln>
              <a:effectLst/>
              <a:latin typeface="Arial" panose="020B0604020202020204" pitchFamily="34" charset="0"/>
            </a:endParaRPr>
          </a:p>
        </p:txBody>
      </p:sp>
      <p:sp>
        <p:nvSpPr>
          <p:cNvPr id="15" name="TextBox 14">
            <a:extLst>
              <a:ext uri="{FF2B5EF4-FFF2-40B4-BE49-F238E27FC236}">
                <a16:creationId xmlns:a16="http://schemas.microsoft.com/office/drawing/2014/main" id="{E393E33E-72D2-2F64-8123-6BABCC79F280}"/>
              </a:ext>
            </a:extLst>
          </p:cNvPr>
          <p:cNvSpPr txBox="1"/>
          <p:nvPr/>
        </p:nvSpPr>
        <p:spPr>
          <a:xfrm>
            <a:off x="3053719" y="1426365"/>
            <a:ext cx="3519628" cy="584775"/>
          </a:xfrm>
          <a:prstGeom prst="rect">
            <a:avLst/>
          </a:prstGeom>
          <a:noFill/>
        </p:spPr>
        <p:txBody>
          <a:bodyPr wrap="square">
            <a:spAutoFit/>
          </a:bodyPr>
          <a:lstStyle/>
          <a:p>
            <a:pPr algn="ctr"/>
            <a:r>
              <a:rPr lang="en-US" sz="1600" dirty="0"/>
              <a:t>Vessel’s Route form South to North, </a:t>
            </a:r>
            <a:r>
              <a:rPr kumimoji="0" lang="en-US" altLang="en-US" sz="1600" b="0" i="0" u="none" strike="noStrike" cap="none" normalizeH="0" baseline="0" dirty="0">
                <a:ln>
                  <a:noFill/>
                </a:ln>
                <a:solidFill>
                  <a:schemeClr val="tx1"/>
                </a:solidFill>
                <a:effectLst/>
                <a:latin typeface="Arial Unicode MS" panose="020B0604020202020204" pitchFamily="34" charset="-128"/>
              </a:rPr>
              <a:t>[2020-04-05 20:38]</a:t>
            </a:r>
            <a:r>
              <a:rPr kumimoji="0" lang="en-US" altLang="en-US" sz="16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835B74AD-E56E-054D-B550-055AA4470BA4}"/>
              </a:ext>
            </a:extLst>
          </p:cNvPr>
          <p:cNvSpPr txBox="1"/>
          <p:nvPr/>
        </p:nvSpPr>
        <p:spPr>
          <a:xfrm>
            <a:off x="9178" y="4914527"/>
            <a:ext cx="3096344" cy="1077218"/>
          </a:xfrm>
          <a:prstGeom prst="rect">
            <a:avLst/>
          </a:prstGeom>
          <a:noFill/>
        </p:spPr>
        <p:txBody>
          <a:bodyPr wrap="square">
            <a:spAutoFit/>
          </a:bodyPr>
          <a:lstStyle/>
          <a:p>
            <a:r>
              <a:rPr lang="en-US" sz="1600" dirty="0"/>
              <a:t>Changing 1 std of </a:t>
            </a:r>
            <a:r>
              <a:rPr lang="en-US" sz="1600" dirty="0" err="1"/>
              <a:t>Sog&amp;Cog</a:t>
            </a:r>
            <a:endParaRPr lang="en-US" sz="1600" dirty="0"/>
          </a:p>
          <a:p>
            <a:r>
              <a:rPr lang="en-US" sz="1600" dirty="0"/>
              <a:t>Changing ½ std of </a:t>
            </a:r>
            <a:r>
              <a:rPr lang="en-US" sz="1600" dirty="0" err="1"/>
              <a:t>Sog&amp;Cog</a:t>
            </a:r>
            <a:endParaRPr lang="en-US" sz="1600" dirty="0"/>
          </a:p>
          <a:p>
            <a:r>
              <a:rPr lang="en-US" sz="1600" dirty="0"/>
              <a:t>Changing ¼ std of </a:t>
            </a:r>
            <a:r>
              <a:rPr lang="en-US" sz="1600" dirty="0" err="1"/>
              <a:t>Sog&amp;Cog</a:t>
            </a:r>
            <a:r>
              <a:rPr lang="en-US" sz="1600" dirty="0"/>
              <a:t>, </a:t>
            </a:r>
          </a:p>
          <a:p>
            <a:r>
              <a:rPr lang="en-US" sz="1600" dirty="0"/>
              <a:t>Changing 1/8 std of </a:t>
            </a:r>
            <a:r>
              <a:rPr lang="en-US" sz="1600" dirty="0" err="1"/>
              <a:t>Sog&amp;Cog</a:t>
            </a:r>
            <a:r>
              <a:rPr lang="en-US" sz="1600" dirty="0"/>
              <a:t>, </a:t>
            </a:r>
          </a:p>
        </p:txBody>
      </p:sp>
      <p:sp>
        <p:nvSpPr>
          <p:cNvPr id="19" name="TextBox 18">
            <a:extLst>
              <a:ext uri="{FF2B5EF4-FFF2-40B4-BE49-F238E27FC236}">
                <a16:creationId xmlns:a16="http://schemas.microsoft.com/office/drawing/2014/main" id="{1C7A3EC8-0D89-C37C-F5FF-ABF332F0A947}"/>
              </a:ext>
            </a:extLst>
          </p:cNvPr>
          <p:cNvSpPr txBox="1"/>
          <p:nvPr/>
        </p:nvSpPr>
        <p:spPr>
          <a:xfrm>
            <a:off x="11882" y="4571836"/>
            <a:ext cx="2448272" cy="369332"/>
          </a:xfrm>
          <a:prstGeom prst="rect">
            <a:avLst/>
          </a:prstGeom>
          <a:noFill/>
        </p:spPr>
        <p:txBody>
          <a:bodyPr wrap="square">
            <a:spAutoFit/>
          </a:bodyPr>
          <a:lstStyle/>
          <a:p>
            <a:r>
              <a:rPr lang="en-US" dirty="0"/>
              <a:t>What happened if…</a:t>
            </a:r>
          </a:p>
        </p:txBody>
      </p:sp>
      <p:sp>
        <p:nvSpPr>
          <p:cNvPr id="2" name="TextBox 1">
            <a:extLst>
              <a:ext uri="{FF2B5EF4-FFF2-40B4-BE49-F238E27FC236}">
                <a16:creationId xmlns:a16="http://schemas.microsoft.com/office/drawing/2014/main" id="{7817272A-0093-D5AC-525F-E6B2CFB639B9}"/>
              </a:ext>
            </a:extLst>
          </p:cNvPr>
          <p:cNvSpPr txBox="1"/>
          <p:nvPr/>
        </p:nvSpPr>
        <p:spPr>
          <a:xfrm>
            <a:off x="6362700" y="362430"/>
            <a:ext cx="2526505" cy="341632"/>
          </a:xfrm>
          <a:prstGeom prst="rect">
            <a:avLst/>
          </a:prstGeom>
          <a:solidFill>
            <a:schemeClr val="accent6">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Prescriptive Analytics</a:t>
            </a:r>
          </a:p>
        </p:txBody>
      </p:sp>
      <p:sp>
        <p:nvSpPr>
          <p:cNvPr id="3" name="TextBox 2">
            <a:extLst>
              <a:ext uri="{FF2B5EF4-FFF2-40B4-BE49-F238E27FC236}">
                <a16:creationId xmlns:a16="http://schemas.microsoft.com/office/drawing/2014/main" id="{94A94E3A-DFED-FDD4-1EE3-1AA516B92B70}"/>
              </a:ext>
            </a:extLst>
          </p:cNvPr>
          <p:cNvSpPr txBox="1"/>
          <p:nvPr/>
        </p:nvSpPr>
        <p:spPr>
          <a:xfrm>
            <a:off x="0" y="846719"/>
            <a:ext cx="5258899" cy="369332"/>
          </a:xfrm>
          <a:prstGeom prst="rect">
            <a:avLst/>
          </a:prstGeom>
          <a:noFill/>
        </p:spPr>
        <p:txBody>
          <a:bodyPr wrap="square">
            <a:spAutoFit/>
          </a:bodyPr>
          <a:lstStyle/>
          <a:p>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Minimization of the Vessel’s </a:t>
            </a:r>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F</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uel </a:t>
            </a:r>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C</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onsumption</a:t>
            </a:r>
            <a:endParaRPr lang="sv-SE" dirty="0"/>
          </a:p>
        </p:txBody>
      </p:sp>
      <p:grpSp>
        <p:nvGrpSpPr>
          <p:cNvPr id="6" name="Group 5">
            <a:extLst>
              <a:ext uri="{FF2B5EF4-FFF2-40B4-BE49-F238E27FC236}">
                <a16:creationId xmlns:a16="http://schemas.microsoft.com/office/drawing/2014/main" id="{761A8C8B-CC40-CF15-4F0C-1FA51B38AEA6}"/>
              </a:ext>
            </a:extLst>
          </p:cNvPr>
          <p:cNvGrpSpPr/>
          <p:nvPr/>
        </p:nvGrpSpPr>
        <p:grpSpPr>
          <a:xfrm>
            <a:off x="2877722" y="2047949"/>
            <a:ext cx="3966196" cy="3973534"/>
            <a:chOff x="2784812" y="2251235"/>
            <a:chExt cx="4042717" cy="4042717"/>
          </a:xfrm>
        </p:grpSpPr>
        <p:pic>
          <p:nvPicPr>
            <p:cNvPr id="7" name="Picture 6">
              <a:extLst>
                <a:ext uri="{FF2B5EF4-FFF2-40B4-BE49-F238E27FC236}">
                  <a16:creationId xmlns:a16="http://schemas.microsoft.com/office/drawing/2014/main" id="{0D2207EB-A260-197E-1F77-A76AA54D80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4812" y="2251235"/>
              <a:ext cx="4042717" cy="4042717"/>
            </a:xfrm>
            <a:prstGeom prst="rect">
              <a:avLst/>
            </a:prstGeom>
          </p:spPr>
        </p:pic>
        <p:sp>
          <p:nvSpPr>
            <p:cNvPr id="4" name="TextBox 3">
              <a:extLst>
                <a:ext uri="{FF2B5EF4-FFF2-40B4-BE49-F238E27FC236}">
                  <a16:creationId xmlns:a16="http://schemas.microsoft.com/office/drawing/2014/main" id="{5C61799D-6035-293B-31A9-E909DD04032B}"/>
                </a:ext>
              </a:extLst>
            </p:cNvPr>
            <p:cNvSpPr txBox="1"/>
            <p:nvPr/>
          </p:nvSpPr>
          <p:spPr>
            <a:xfrm rot="16200000">
              <a:off x="4852991" y="3992772"/>
              <a:ext cx="3498979" cy="230832"/>
            </a:xfrm>
            <a:prstGeom prst="rect">
              <a:avLst/>
            </a:prstGeom>
            <a:noFill/>
          </p:spPr>
          <p:txBody>
            <a:bodyPr wrap="square">
              <a:spAutoFit/>
            </a:bodyPr>
            <a:lstStyle/>
            <a:p>
              <a:pPr algn="ctr"/>
              <a:r>
                <a:rPr lang="en-US" sz="900" dirty="0"/>
                <a:t>Fuel Rate (L/H)</a:t>
              </a:r>
            </a:p>
          </p:txBody>
        </p:sp>
      </p:grpSp>
      <p:grpSp>
        <p:nvGrpSpPr>
          <p:cNvPr id="10" name="Group 9">
            <a:extLst>
              <a:ext uri="{FF2B5EF4-FFF2-40B4-BE49-F238E27FC236}">
                <a16:creationId xmlns:a16="http://schemas.microsoft.com/office/drawing/2014/main" id="{45A7B436-2DE5-9BA4-D7C6-D999D0C5B11F}"/>
              </a:ext>
            </a:extLst>
          </p:cNvPr>
          <p:cNvGrpSpPr/>
          <p:nvPr/>
        </p:nvGrpSpPr>
        <p:grpSpPr>
          <a:xfrm>
            <a:off x="6667737" y="1531599"/>
            <a:ext cx="2426104" cy="2426104"/>
            <a:chOff x="6717896" y="1727973"/>
            <a:chExt cx="2426104" cy="2426104"/>
          </a:xfrm>
        </p:grpSpPr>
        <p:pic>
          <p:nvPicPr>
            <p:cNvPr id="9" name="Picture 8">
              <a:extLst>
                <a:ext uri="{FF2B5EF4-FFF2-40B4-BE49-F238E27FC236}">
                  <a16:creationId xmlns:a16="http://schemas.microsoft.com/office/drawing/2014/main" id="{0928657F-06FB-CAFD-853D-34377EB417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7896" y="1727973"/>
              <a:ext cx="2426104" cy="2426104"/>
            </a:xfrm>
            <a:prstGeom prst="rect">
              <a:avLst/>
            </a:prstGeom>
          </p:spPr>
        </p:pic>
        <p:sp>
          <p:nvSpPr>
            <p:cNvPr id="8" name="TextBox 7">
              <a:extLst>
                <a:ext uri="{FF2B5EF4-FFF2-40B4-BE49-F238E27FC236}">
                  <a16:creationId xmlns:a16="http://schemas.microsoft.com/office/drawing/2014/main" id="{5C155368-D2CA-9C07-57CE-AF4EB2F0996B}"/>
                </a:ext>
              </a:extLst>
            </p:cNvPr>
            <p:cNvSpPr txBox="1"/>
            <p:nvPr/>
          </p:nvSpPr>
          <p:spPr>
            <a:xfrm rot="16200000">
              <a:off x="7971028" y="2786306"/>
              <a:ext cx="2147305" cy="184666"/>
            </a:xfrm>
            <a:prstGeom prst="rect">
              <a:avLst/>
            </a:prstGeom>
            <a:noFill/>
          </p:spPr>
          <p:txBody>
            <a:bodyPr wrap="square">
              <a:spAutoFit/>
            </a:bodyPr>
            <a:lstStyle/>
            <a:p>
              <a:pPr algn="ctr"/>
              <a:r>
                <a:rPr lang="en-US" sz="600" dirty="0"/>
                <a:t>Fuel Rate (L/H)</a:t>
              </a:r>
            </a:p>
          </p:txBody>
        </p:sp>
      </p:grpSp>
      <p:grpSp>
        <p:nvGrpSpPr>
          <p:cNvPr id="13" name="Group 12">
            <a:extLst>
              <a:ext uri="{FF2B5EF4-FFF2-40B4-BE49-F238E27FC236}">
                <a16:creationId xmlns:a16="http://schemas.microsoft.com/office/drawing/2014/main" id="{0505FA65-10CB-D441-8463-35B735571BEF}"/>
              </a:ext>
            </a:extLst>
          </p:cNvPr>
          <p:cNvGrpSpPr/>
          <p:nvPr/>
        </p:nvGrpSpPr>
        <p:grpSpPr>
          <a:xfrm>
            <a:off x="6667737" y="4034716"/>
            <a:ext cx="2389980" cy="2389981"/>
            <a:chOff x="6754020" y="4304530"/>
            <a:chExt cx="2389980" cy="2389981"/>
          </a:xfrm>
        </p:grpSpPr>
        <p:pic>
          <p:nvPicPr>
            <p:cNvPr id="11" name="Picture 10">
              <a:extLst>
                <a:ext uri="{FF2B5EF4-FFF2-40B4-BE49-F238E27FC236}">
                  <a16:creationId xmlns:a16="http://schemas.microsoft.com/office/drawing/2014/main" id="{AC0C7409-3D68-B057-8B02-C8A1F05FC8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4020" y="4304531"/>
              <a:ext cx="2389980" cy="2389980"/>
            </a:xfrm>
            <a:prstGeom prst="rect">
              <a:avLst/>
            </a:prstGeom>
          </p:spPr>
        </p:pic>
        <p:sp>
          <p:nvSpPr>
            <p:cNvPr id="12" name="TextBox 11">
              <a:extLst>
                <a:ext uri="{FF2B5EF4-FFF2-40B4-BE49-F238E27FC236}">
                  <a16:creationId xmlns:a16="http://schemas.microsoft.com/office/drawing/2014/main" id="{6D2B8867-7AEF-51A4-A6D3-6DADF951FBFB}"/>
                </a:ext>
              </a:extLst>
            </p:cNvPr>
            <p:cNvSpPr txBox="1"/>
            <p:nvPr/>
          </p:nvSpPr>
          <p:spPr>
            <a:xfrm rot="16200000">
              <a:off x="7966131" y="5285850"/>
              <a:ext cx="2147305" cy="184666"/>
            </a:xfrm>
            <a:prstGeom prst="rect">
              <a:avLst/>
            </a:prstGeom>
            <a:noFill/>
          </p:spPr>
          <p:txBody>
            <a:bodyPr wrap="square">
              <a:spAutoFit/>
            </a:bodyPr>
            <a:lstStyle/>
            <a:p>
              <a:pPr algn="ctr"/>
              <a:r>
                <a:rPr lang="en-US" sz="600" dirty="0"/>
                <a:t>Fuel Rate (L/H)</a:t>
              </a:r>
            </a:p>
          </p:txBody>
        </p:sp>
      </p:grpSp>
      <p:sp>
        <p:nvSpPr>
          <p:cNvPr id="14" name="TextBox 13">
            <a:extLst>
              <a:ext uri="{FF2B5EF4-FFF2-40B4-BE49-F238E27FC236}">
                <a16:creationId xmlns:a16="http://schemas.microsoft.com/office/drawing/2014/main" id="{5F2C8255-31FA-DCF7-B494-3AB6F6AB0F9B}"/>
              </a:ext>
            </a:extLst>
          </p:cNvPr>
          <p:cNvSpPr txBox="1"/>
          <p:nvPr/>
        </p:nvSpPr>
        <p:spPr>
          <a:xfrm>
            <a:off x="86283" y="3755918"/>
            <a:ext cx="2633270" cy="523220"/>
          </a:xfrm>
          <a:prstGeom prst="rect">
            <a:avLst/>
          </a:prstGeom>
          <a:solidFill>
            <a:schemeClr val="accent3">
              <a:lumMod val="20000"/>
              <a:lumOff val="80000"/>
            </a:schemeClr>
          </a:solidFill>
        </p:spPr>
        <p:txBody>
          <a:bodyPr wrap="square">
            <a:spAutoFit/>
          </a:bodyPr>
          <a:lstStyle/>
          <a:p>
            <a:r>
              <a:rPr lang="en-US" sz="1400" dirty="0" err="1"/>
              <a:t>Sog</a:t>
            </a:r>
            <a:r>
              <a:rPr lang="en-US" sz="1400" dirty="0"/>
              <a:t>: Vessel’s </a:t>
            </a:r>
            <a:r>
              <a:rPr lang="en-US" sz="1400" dirty="0" err="1"/>
              <a:t>SpeedOverGround</a:t>
            </a:r>
            <a:r>
              <a:rPr lang="en-US" sz="1400" dirty="0"/>
              <a:t>, Cog: Vessels Course direction</a:t>
            </a:r>
            <a:endParaRPr lang="sv-SE" sz="1400" dirty="0"/>
          </a:p>
        </p:txBody>
      </p:sp>
    </p:spTree>
    <p:extLst>
      <p:ext uri="{BB962C8B-B14F-4D97-AF65-F5344CB8AC3E}">
        <p14:creationId xmlns:p14="http://schemas.microsoft.com/office/powerpoint/2010/main" val="1665607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D3CC37E-DDF4-DA46-BCEC-901F3B872363}"/>
              </a:ext>
            </a:extLst>
          </p:cNvPr>
          <p:cNvSpPr txBox="1"/>
          <p:nvPr/>
        </p:nvSpPr>
        <p:spPr>
          <a:xfrm>
            <a:off x="341085" y="1867039"/>
            <a:ext cx="3358517" cy="523220"/>
          </a:xfrm>
          <a:prstGeom prst="rect">
            <a:avLst/>
          </a:prstGeom>
          <a:noFill/>
        </p:spPr>
        <p:txBody>
          <a:bodyPr wrap="square">
            <a:spAutoFit/>
          </a:bodyPr>
          <a:lstStyle/>
          <a:p>
            <a:pPr algn="ctr"/>
            <a:r>
              <a:rPr lang="en-US" sz="1400" dirty="0"/>
              <a:t>Vessel’s </a:t>
            </a:r>
            <a:r>
              <a:rPr lang="en-US" sz="1400" dirty="0" err="1"/>
              <a:t>Rotue</a:t>
            </a:r>
            <a:r>
              <a:rPr lang="en-US" sz="1400" dirty="0"/>
              <a:t> from South to North</a:t>
            </a:r>
          </a:p>
          <a:p>
            <a:pPr algn="ctr"/>
            <a:r>
              <a:rPr lang="en-US" sz="1400" dirty="0"/>
              <a:t> </a:t>
            </a:r>
            <a:r>
              <a:rPr kumimoji="0" lang="en-US" altLang="en-US" sz="1400" b="0" i="0" u="none" strike="noStrike" cap="none" normalizeH="0" baseline="0" dirty="0">
                <a:ln>
                  <a:noFill/>
                </a:ln>
                <a:solidFill>
                  <a:schemeClr val="tx1"/>
                </a:solidFill>
                <a:effectLst/>
                <a:latin typeface="Arial Unicode MS" panose="020B0604020202020204" pitchFamily="34" charset="-128"/>
              </a:rPr>
              <a:t>[2020-04-05 20:38]</a:t>
            </a:r>
            <a:endParaRPr lang="en-US" sz="1400" dirty="0"/>
          </a:p>
        </p:txBody>
      </p:sp>
      <p:grpSp>
        <p:nvGrpSpPr>
          <p:cNvPr id="2" name="Group 1">
            <a:extLst>
              <a:ext uri="{FF2B5EF4-FFF2-40B4-BE49-F238E27FC236}">
                <a16:creationId xmlns:a16="http://schemas.microsoft.com/office/drawing/2014/main" id="{27B7BE43-958D-B6C9-89B0-CD84F2721115}"/>
              </a:ext>
            </a:extLst>
          </p:cNvPr>
          <p:cNvGrpSpPr/>
          <p:nvPr/>
        </p:nvGrpSpPr>
        <p:grpSpPr>
          <a:xfrm>
            <a:off x="4133850" y="1252539"/>
            <a:ext cx="4750822" cy="2789630"/>
            <a:chOff x="45016" y="1194079"/>
            <a:chExt cx="9053968" cy="4611185"/>
          </a:xfrm>
        </p:grpSpPr>
        <p:pic>
          <p:nvPicPr>
            <p:cNvPr id="4" name="Picture 3">
              <a:extLst>
                <a:ext uri="{FF2B5EF4-FFF2-40B4-BE49-F238E27FC236}">
                  <a16:creationId xmlns:a16="http://schemas.microsoft.com/office/drawing/2014/main" id="{654B988F-20BD-3982-32FE-2FBF3BB83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16" y="1194079"/>
              <a:ext cx="9053968" cy="4469841"/>
            </a:xfrm>
            <a:prstGeom prst="rect">
              <a:avLst/>
            </a:prstGeom>
          </p:spPr>
        </p:pic>
        <p:sp>
          <p:nvSpPr>
            <p:cNvPr id="7" name="Oval 6">
              <a:extLst>
                <a:ext uri="{FF2B5EF4-FFF2-40B4-BE49-F238E27FC236}">
                  <a16:creationId xmlns:a16="http://schemas.microsoft.com/office/drawing/2014/main" id="{6E6ECC1C-3D1D-A6A9-7882-4A60ED6B7C37}"/>
                </a:ext>
              </a:extLst>
            </p:cNvPr>
            <p:cNvSpPr/>
            <p:nvPr/>
          </p:nvSpPr>
          <p:spPr>
            <a:xfrm>
              <a:off x="3960575" y="1369739"/>
              <a:ext cx="950506" cy="443552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A2C25073-B34C-20F5-5A71-5A0B89ACC765}"/>
              </a:ext>
            </a:extLst>
          </p:cNvPr>
          <p:cNvGrpSpPr/>
          <p:nvPr/>
        </p:nvGrpSpPr>
        <p:grpSpPr>
          <a:xfrm>
            <a:off x="45016" y="2478105"/>
            <a:ext cx="3814763" cy="3814763"/>
            <a:chOff x="142875" y="2089429"/>
            <a:chExt cx="3814763" cy="3814763"/>
          </a:xfrm>
        </p:grpSpPr>
        <p:pic>
          <p:nvPicPr>
            <p:cNvPr id="3" name="Picture 2">
              <a:extLst>
                <a:ext uri="{FF2B5EF4-FFF2-40B4-BE49-F238E27FC236}">
                  <a16:creationId xmlns:a16="http://schemas.microsoft.com/office/drawing/2014/main" id="{C93564BF-6346-FFB7-C1E1-4D1CCD9E42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875" y="2089429"/>
              <a:ext cx="3814763" cy="3814763"/>
            </a:xfrm>
            <a:prstGeom prst="rect">
              <a:avLst/>
            </a:prstGeom>
          </p:spPr>
        </p:pic>
        <p:sp>
          <p:nvSpPr>
            <p:cNvPr id="5" name="TextBox 4">
              <a:extLst>
                <a:ext uri="{FF2B5EF4-FFF2-40B4-BE49-F238E27FC236}">
                  <a16:creationId xmlns:a16="http://schemas.microsoft.com/office/drawing/2014/main" id="{7FC51395-D12E-A20C-0A7F-6D7CFA9D34D9}"/>
                </a:ext>
              </a:extLst>
            </p:cNvPr>
            <p:cNvSpPr txBox="1"/>
            <p:nvPr/>
          </p:nvSpPr>
          <p:spPr>
            <a:xfrm rot="16200000">
              <a:off x="2047972" y="3808884"/>
              <a:ext cx="3498979" cy="230832"/>
            </a:xfrm>
            <a:prstGeom prst="rect">
              <a:avLst/>
            </a:prstGeom>
            <a:noFill/>
          </p:spPr>
          <p:txBody>
            <a:bodyPr wrap="square">
              <a:spAutoFit/>
            </a:bodyPr>
            <a:lstStyle/>
            <a:p>
              <a:pPr algn="ctr"/>
              <a:r>
                <a:rPr lang="en-US" sz="900" dirty="0"/>
                <a:t>Fuel Rate (L/H)</a:t>
              </a:r>
            </a:p>
          </p:txBody>
        </p:sp>
      </p:grpSp>
      <p:grpSp>
        <p:nvGrpSpPr>
          <p:cNvPr id="9" name="Group 8">
            <a:extLst>
              <a:ext uri="{FF2B5EF4-FFF2-40B4-BE49-F238E27FC236}">
                <a16:creationId xmlns:a16="http://schemas.microsoft.com/office/drawing/2014/main" id="{8B261F1D-614A-7566-9D4C-51BF69D57719}"/>
              </a:ext>
            </a:extLst>
          </p:cNvPr>
          <p:cNvGrpSpPr/>
          <p:nvPr/>
        </p:nvGrpSpPr>
        <p:grpSpPr>
          <a:xfrm>
            <a:off x="4133850" y="3956660"/>
            <a:ext cx="4314298" cy="2484390"/>
            <a:chOff x="323528" y="1301420"/>
            <a:chExt cx="7704856" cy="4503844"/>
          </a:xfrm>
        </p:grpSpPr>
        <p:pic>
          <p:nvPicPr>
            <p:cNvPr id="10" name="Picture 9">
              <a:extLst>
                <a:ext uri="{FF2B5EF4-FFF2-40B4-BE49-F238E27FC236}">
                  <a16:creationId xmlns:a16="http://schemas.microsoft.com/office/drawing/2014/main" id="{BB56C854-5EB9-F1FC-2570-48EFFB58E4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1301420"/>
              <a:ext cx="7704856" cy="4435525"/>
            </a:xfrm>
            <a:prstGeom prst="rect">
              <a:avLst/>
            </a:prstGeom>
          </p:spPr>
        </p:pic>
        <p:sp>
          <p:nvSpPr>
            <p:cNvPr id="11" name="Oval 10">
              <a:extLst>
                <a:ext uri="{FF2B5EF4-FFF2-40B4-BE49-F238E27FC236}">
                  <a16:creationId xmlns:a16="http://schemas.microsoft.com/office/drawing/2014/main" id="{F31D15D8-2594-29B0-955F-EC663AB2104B}"/>
                </a:ext>
              </a:extLst>
            </p:cNvPr>
            <p:cNvSpPr/>
            <p:nvPr/>
          </p:nvSpPr>
          <p:spPr>
            <a:xfrm>
              <a:off x="5940152" y="1369739"/>
              <a:ext cx="864096" cy="443552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a:extLst>
              <a:ext uri="{FF2B5EF4-FFF2-40B4-BE49-F238E27FC236}">
                <a16:creationId xmlns:a16="http://schemas.microsoft.com/office/drawing/2014/main" id="{EF590017-3130-32AB-8DCD-6A31B9396FB8}"/>
              </a:ext>
            </a:extLst>
          </p:cNvPr>
          <p:cNvSpPr txBox="1"/>
          <p:nvPr/>
        </p:nvSpPr>
        <p:spPr>
          <a:xfrm>
            <a:off x="6362700" y="362430"/>
            <a:ext cx="2526505" cy="341632"/>
          </a:xfrm>
          <a:prstGeom prst="rect">
            <a:avLst/>
          </a:prstGeom>
          <a:solidFill>
            <a:schemeClr val="accent6">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Prescriptive Analytics</a:t>
            </a:r>
          </a:p>
        </p:txBody>
      </p:sp>
      <p:sp>
        <p:nvSpPr>
          <p:cNvPr id="13" name="TextBox 12">
            <a:extLst>
              <a:ext uri="{FF2B5EF4-FFF2-40B4-BE49-F238E27FC236}">
                <a16:creationId xmlns:a16="http://schemas.microsoft.com/office/drawing/2014/main" id="{41307080-26C6-4191-32CC-45C499FF40D2}"/>
              </a:ext>
            </a:extLst>
          </p:cNvPr>
          <p:cNvSpPr txBox="1"/>
          <p:nvPr/>
        </p:nvSpPr>
        <p:spPr>
          <a:xfrm>
            <a:off x="0" y="846719"/>
            <a:ext cx="5258899" cy="369332"/>
          </a:xfrm>
          <a:prstGeom prst="rect">
            <a:avLst/>
          </a:prstGeom>
          <a:noFill/>
        </p:spPr>
        <p:txBody>
          <a:bodyPr wrap="square">
            <a:spAutoFit/>
          </a:bodyPr>
          <a:lstStyle/>
          <a:p>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Minimization of the Vessel’s </a:t>
            </a:r>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F</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uel </a:t>
            </a:r>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C</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onsumption</a:t>
            </a:r>
            <a:endParaRPr lang="sv-SE" dirty="0"/>
          </a:p>
        </p:txBody>
      </p:sp>
    </p:spTree>
    <p:extLst>
      <p:ext uri="{BB962C8B-B14F-4D97-AF65-F5344CB8AC3E}">
        <p14:creationId xmlns:p14="http://schemas.microsoft.com/office/powerpoint/2010/main" val="275774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CCC4C7-5C23-B5FD-61C5-AB4BCFB58B63}"/>
              </a:ext>
            </a:extLst>
          </p:cNvPr>
          <p:cNvSpPr txBox="1"/>
          <p:nvPr/>
        </p:nvSpPr>
        <p:spPr>
          <a:xfrm>
            <a:off x="1619672" y="4905602"/>
            <a:ext cx="5750719" cy="338554"/>
          </a:xfrm>
          <a:prstGeom prst="rect">
            <a:avLst/>
          </a:prstGeom>
          <a:noFill/>
        </p:spPr>
        <p:txBody>
          <a:bodyPr wrap="square">
            <a:spAutoFit/>
          </a:bodyPr>
          <a:lstStyle/>
          <a:p>
            <a:pPr algn="ctr"/>
            <a:r>
              <a:rPr lang="en-US" sz="1600" b="1" dirty="0">
                <a:solidFill>
                  <a:srgbClr val="000000"/>
                </a:solidFill>
                <a:effectLst/>
                <a:latin typeface="Calibri" panose="020F0502020204030204" pitchFamily="34" charset="0"/>
                <a:ea typeface="Calibri" panose="020F0502020204030204" pitchFamily="34" charset="0"/>
              </a:rPr>
              <a:t> </a:t>
            </a:r>
            <a:r>
              <a:rPr lang="en-US" sz="1600" dirty="0">
                <a:solidFill>
                  <a:srgbClr val="000000"/>
                </a:solidFill>
                <a:effectLst/>
                <a:latin typeface="Calibri" panose="020F0502020204030204" pitchFamily="34" charset="0"/>
                <a:ea typeface="Calibri" panose="020F0502020204030204" pitchFamily="34" charset="0"/>
              </a:rPr>
              <a:t>Workflow</a:t>
            </a:r>
            <a:r>
              <a:rPr lang="en-US" sz="1600" spc="80" dirty="0">
                <a:solidFill>
                  <a:srgbClr val="000000"/>
                </a:solidFill>
                <a:effectLst/>
                <a:latin typeface="Calibri" panose="020F0502020204030204" pitchFamily="34" charset="0"/>
                <a:ea typeface="Calibri" panose="020F0502020204030204" pitchFamily="34" charset="0"/>
              </a:rPr>
              <a:t> </a:t>
            </a:r>
            <a:r>
              <a:rPr lang="en-US" sz="1600" dirty="0">
                <a:solidFill>
                  <a:srgbClr val="000000"/>
                </a:solidFill>
                <a:effectLst/>
                <a:latin typeface="Calibri" panose="020F0502020204030204" pitchFamily="34" charset="0"/>
                <a:ea typeface="Calibri" panose="020F0502020204030204" pitchFamily="34" charset="0"/>
              </a:rPr>
              <a:t>for</a:t>
            </a:r>
            <a:r>
              <a:rPr lang="en-US" sz="1600" spc="80" dirty="0">
                <a:solidFill>
                  <a:srgbClr val="000000"/>
                </a:solidFill>
                <a:effectLst/>
                <a:latin typeface="Calibri" panose="020F0502020204030204" pitchFamily="34" charset="0"/>
                <a:ea typeface="Calibri" panose="020F0502020204030204" pitchFamily="34" charset="0"/>
              </a:rPr>
              <a:t> </a:t>
            </a:r>
            <a:r>
              <a:rPr lang="en-US" sz="1600" spc="80" dirty="0">
                <a:solidFill>
                  <a:srgbClr val="000000"/>
                </a:solidFill>
                <a:latin typeface="Calibri" panose="020F0502020204030204" pitchFamily="34" charset="0"/>
                <a:ea typeface="Calibri" panose="020F0502020204030204" pitchFamily="34" charset="0"/>
              </a:rPr>
              <a:t>I</a:t>
            </a:r>
            <a:r>
              <a:rPr lang="en-US" sz="1600" dirty="0">
                <a:solidFill>
                  <a:srgbClr val="000000"/>
                </a:solidFill>
                <a:effectLst/>
                <a:latin typeface="Calibri" panose="020F0502020204030204" pitchFamily="34" charset="0"/>
                <a:ea typeface="Calibri" panose="020F0502020204030204" pitchFamily="34" charset="0"/>
              </a:rPr>
              <a:t>mproving</a:t>
            </a:r>
            <a:r>
              <a:rPr lang="en-US" sz="1600" spc="70" dirty="0">
                <a:solidFill>
                  <a:srgbClr val="000000"/>
                </a:solidFill>
                <a:effectLst/>
                <a:latin typeface="Calibri" panose="020F0502020204030204" pitchFamily="34" charset="0"/>
                <a:ea typeface="Calibri" panose="020F0502020204030204" pitchFamily="34" charset="0"/>
              </a:rPr>
              <a:t> the Vessel’s </a:t>
            </a:r>
            <a:r>
              <a:rPr lang="en-US" sz="1600" dirty="0">
                <a:solidFill>
                  <a:srgbClr val="000000"/>
                </a:solidFill>
                <a:effectLst/>
                <a:latin typeface="Calibri" panose="020F0502020204030204" pitchFamily="34" charset="0"/>
                <a:ea typeface="Calibri" panose="020F0502020204030204" pitchFamily="34" charset="0"/>
              </a:rPr>
              <a:t>Energy Efficiency</a:t>
            </a:r>
            <a:endParaRPr lang="en-US" sz="3600" dirty="0"/>
          </a:p>
        </p:txBody>
      </p:sp>
      <p:grpSp>
        <p:nvGrpSpPr>
          <p:cNvPr id="3" name="Group 2">
            <a:extLst>
              <a:ext uri="{FF2B5EF4-FFF2-40B4-BE49-F238E27FC236}">
                <a16:creationId xmlns:a16="http://schemas.microsoft.com/office/drawing/2014/main" id="{8360A43D-C877-2E2F-DE3A-6F55198928F8}"/>
              </a:ext>
            </a:extLst>
          </p:cNvPr>
          <p:cNvGrpSpPr/>
          <p:nvPr/>
        </p:nvGrpSpPr>
        <p:grpSpPr>
          <a:xfrm>
            <a:off x="350805" y="2064669"/>
            <a:ext cx="8568954" cy="2276935"/>
            <a:chOff x="-274451" y="507035"/>
            <a:chExt cx="5400906" cy="1437183"/>
          </a:xfrm>
        </p:grpSpPr>
        <p:sp>
          <p:nvSpPr>
            <p:cNvPr id="4" name="Shape 2403">
              <a:extLst>
                <a:ext uri="{FF2B5EF4-FFF2-40B4-BE49-F238E27FC236}">
                  <a16:creationId xmlns:a16="http://schemas.microsoft.com/office/drawing/2014/main" id="{6AB3A31B-7ED9-21EC-FA16-3BD38B364DBA}"/>
                </a:ext>
              </a:extLst>
            </p:cNvPr>
            <p:cNvSpPr/>
            <p:nvPr/>
          </p:nvSpPr>
          <p:spPr>
            <a:xfrm>
              <a:off x="-274451" y="507035"/>
              <a:ext cx="1600797" cy="1430909"/>
            </a:xfrm>
            <a:custGeom>
              <a:avLst/>
              <a:gdLst/>
              <a:ahLst/>
              <a:cxnLst/>
              <a:rect l="0" t="0" r="0" b="0"/>
              <a:pathLst>
                <a:path w="1441209" h="1188746">
                  <a:moveTo>
                    <a:pt x="0" y="118897"/>
                  </a:moveTo>
                  <a:cubicBezTo>
                    <a:pt x="0" y="53213"/>
                    <a:pt x="53226" y="0"/>
                    <a:pt x="118859" y="0"/>
                  </a:cubicBezTo>
                  <a:lnTo>
                    <a:pt x="1322312" y="0"/>
                  </a:lnTo>
                  <a:cubicBezTo>
                    <a:pt x="1387996" y="0"/>
                    <a:pt x="1441209" y="53213"/>
                    <a:pt x="1441209" y="118897"/>
                  </a:cubicBezTo>
                  <a:lnTo>
                    <a:pt x="1441209" y="1069848"/>
                  </a:lnTo>
                  <a:cubicBezTo>
                    <a:pt x="1441209" y="1135532"/>
                    <a:pt x="1387996" y="1188746"/>
                    <a:pt x="1322312" y="1188746"/>
                  </a:cubicBezTo>
                  <a:lnTo>
                    <a:pt x="118859" y="1188746"/>
                  </a:lnTo>
                  <a:cubicBezTo>
                    <a:pt x="53226" y="1188746"/>
                    <a:pt x="0" y="1135532"/>
                    <a:pt x="0" y="1069848"/>
                  </a:cubicBezTo>
                  <a:lnTo>
                    <a:pt x="0" y="118897"/>
                  </a:lnTo>
                  <a:close/>
                </a:path>
              </a:pathLst>
            </a:custGeom>
            <a:solidFill>
              <a:schemeClr val="accent3">
                <a:lumMod val="20000"/>
                <a:lumOff val="80000"/>
              </a:schemeClr>
            </a:solidFill>
            <a:ln/>
          </p:spPr>
          <p:style>
            <a:lnRef idx="2">
              <a:schemeClr val="accent3"/>
            </a:lnRef>
            <a:fillRef idx="1">
              <a:schemeClr val="lt1"/>
            </a:fillRef>
            <a:effectRef idx="0">
              <a:schemeClr val="accent3"/>
            </a:effectRef>
            <a:fontRef idx="minor">
              <a:schemeClr val="dk1"/>
            </a:fontRef>
          </p:style>
          <p:txBody>
            <a:bodyPr/>
            <a:lstStyle/>
            <a:p>
              <a:endParaRPr lang="en-US"/>
            </a:p>
          </p:txBody>
        </p:sp>
        <p:sp>
          <p:nvSpPr>
            <p:cNvPr id="8" name="Rectangle 7">
              <a:extLst>
                <a:ext uri="{FF2B5EF4-FFF2-40B4-BE49-F238E27FC236}">
                  <a16:creationId xmlns:a16="http://schemas.microsoft.com/office/drawing/2014/main" id="{F3C038A6-B367-A9F9-2657-268552A534AB}"/>
                </a:ext>
              </a:extLst>
            </p:cNvPr>
            <p:cNvSpPr/>
            <p:nvPr/>
          </p:nvSpPr>
          <p:spPr>
            <a:xfrm>
              <a:off x="-268627" y="513309"/>
              <a:ext cx="1594973" cy="674728"/>
            </a:xfrm>
            <a:prstGeom prst="rect">
              <a:avLst/>
            </a:prstGeom>
            <a:ln>
              <a:noFill/>
            </a:ln>
          </p:spPr>
          <p:txBody>
            <a:bodyPr vert="horz" lIns="0" tIns="0" rIns="0" bIns="0" rtlCol="0">
              <a:noAutofit/>
            </a:bodyPr>
            <a:lstStyle/>
            <a:p>
              <a:pPr marL="0" marR="0" indent="0" algn="ctr">
                <a:spcBef>
                  <a:spcPts val="0"/>
                </a:spcBef>
                <a:spcAft>
                  <a:spcPts val="800"/>
                </a:spcAft>
              </a:pPr>
              <a:r>
                <a:rPr lang="en-US" sz="1600" dirty="0">
                  <a:solidFill>
                    <a:srgbClr val="000000"/>
                  </a:solidFill>
                  <a:latin typeface="Calibri" panose="020F0502020204030204" pitchFamily="34" charset="0"/>
                  <a:ea typeface="Calibri" panose="020F0502020204030204" pitchFamily="34" charset="0"/>
                </a:rPr>
                <a:t>Descriptive </a:t>
              </a:r>
              <a:r>
                <a:rPr lang="en-US" sz="1600" dirty="0">
                  <a:solidFill>
                    <a:srgbClr val="000000"/>
                  </a:solidFill>
                  <a:effectLst/>
                  <a:latin typeface="Calibri" panose="020F0502020204030204" pitchFamily="34" charset="0"/>
                  <a:ea typeface="Calibri" panose="020F0502020204030204" pitchFamily="34" charset="0"/>
                </a:rPr>
                <a:t>Modeling</a:t>
              </a:r>
              <a:endParaRPr lang="en-US" sz="1600" dirty="0">
                <a:solidFill>
                  <a:srgbClr val="000000"/>
                </a:solidFill>
                <a:latin typeface="Calibri" panose="020F0502020204030204" pitchFamily="34" charset="0"/>
                <a:ea typeface="Calibri" panose="020F0502020204030204" pitchFamily="34" charset="0"/>
              </a:endParaRPr>
            </a:p>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Input: Data of vessel’s operational and environmental data, from onboard and external sources.</a:t>
              </a:r>
            </a:p>
            <a:p>
              <a:pPr marL="0" marR="0" indent="0" algn="ctr">
                <a:spcBef>
                  <a:spcPts val="0"/>
                </a:spcBef>
                <a:spcAft>
                  <a:spcPts val="800"/>
                </a:spcAft>
              </a:pPr>
              <a:endParaRPr lang="en-US" sz="800" dirty="0">
                <a:solidFill>
                  <a:srgbClr val="000000"/>
                </a:solidFill>
                <a:effectLst/>
                <a:latin typeface="Calibri" panose="020F0502020204030204" pitchFamily="34" charset="0"/>
                <a:ea typeface="Calibri" panose="020F0502020204030204" pitchFamily="34" charset="0"/>
              </a:endParaRPr>
            </a:p>
          </p:txBody>
        </p:sp>
        <p:sp>
          <p:nvSpPr>
            <p:cNvPr id="21" name="Shape 2419">
              <a:extLst>
                <a:ext uri="{FF2B5EF4-FFF2-40B4-BE49-F238E27FC236}">
                  <a16:creationId xmlns:a16="http://schemas.microsoft.com/office/drawing/2014/main" id="{61ED5824-1530-6220-48CD-45B799868449}"/>
                </a:ext>
              </a:extLst>
            </p:cNvPr>
            <p:cNvSpPr/>
            <p:nvPr/>
          </p:nvSpPr>
          <p:spPr>
            <a:xfrm>
              <a:off x="1656811" y="513309"/>
              <a:ext cx="1600797" cy="1430909"/>
            </a:xfrm>
            <a:custGeom>
              <a:avLst/>
              <a:gdLst/>
              <a:ahLst/>
              <a:cxnLst/>
              <a:rect l="0" t="0" r="0" b="0"/>
              <a:pathLst>
                <a:path w="1441311" h="1188745">
                  <a:moveTo>
                    <a:pt x="0" y="118897"/>
                  </a:moveTo>
                  <a:cubicBezTo>
                    <a:pt x="0" y="53213"/>
                    <a:pt x="53226" y="0"/>
                    <a:pt x="118897" y="0"/>
                  </a:cubicBezTo>
                  <a:lnTo>
                    <a:pt x="1322413" y="0"/>
                  </a:lnTo>
                  <a:cubicBezTo>
                    <a:pt x="1388085" y="0"/>
                    <a:pt x="1441311" y="53213"/>
                    <a:pt x="1441311" y="118897"/>
                  </a:cubicBezTo>
                  <a:lnTo>
                    <a:pt x="1441311" y="1069848"/>
                  </a:lnTo>
                  <a:cubicBezTo>
                    <a:pt x="1441311" y="1135532"/>
                    <a:pt x="1388085" y="1188745"/>
                    <a:pt x="1322413" y="1188745"/>
                  </a:cubicBezTo>
                  <a:lnTo>
                    <a:pt x="118897" y="1188745"/>
                  </a:lnTo>
                  <a:cubicBezTo>
                    <a:pt x="53226" y="1188745"/>
                    <a:pt x="0" y="1135532"/>
                    <a:pt x="0" y="1069848"/>
                  </a:cubicBezTo>
                  <a:lnTo>
                    <a:pt x="0" y="118897"/>
                  </a:lnTo>
                  <a:close/>
                </a:path>
              </a:pathLst>
            </a:custGeom>
            <a:solidFill>
              <a:schemeClr val="accent1">
                <a:lumMod val="20000"/>
                <a:lumOff val="80000"/>
              </a:schemeClr>
            </a:solidFill>
            <a:ln w="28575" cap="flat">
              <a:miter lim="127000"/>
            </a:ln>
          </p:spPr>
          <p:style>
            <a:lnRef idx="1">
              <a:srgbClr val="4472C4"/>
            </a:lnRef>
            <a:fillRef idx="0">
              <a:srgbClr val="000000">
                <a:alpha val="0"/>
              </a:srgbClr>
            </a:fillRef>
            <a:effectRef idx="0">
              <a:scrgbClr r="0" g="0" b="0"/>
            </a:effectRef>
            <a:fontRef idx="none"/>
          </p:style>
          <p:txBody>
            <a:bodyPr/>
            <a:lstStyle/>
            <a:p>
              <a:endParaRPr lang="en-US"/>
            </a:p>
          </p:txBody>
        </p:sp>
        <p:sp>
          <p:nvSpPr>
            <p:cNvPr id="32" name="Shape 2430">
              <a:extLst>
                <a:ext uri="{FF2B5EF4-FFF2-40B4-BE49-F238E27FC236}">
                  <a16:creationId xmlns:a16="http://schemas.microsoft.com/office/drawing/2014/main" id="{5A25042C-4320-B947-D777-3A7C942F3671}"/>
                </a:ext>
              </a:extLst>
            </p:cNvPr>
            <p:cNvSpPr/>
            <p:nvPr/>
          </p:nvSpPr>
          <p:spPr>
            <a:xfrm>
              <a:off x="3590465" y="507035"/>
              <a:ext cx="1535990" cy="1430909"/>
            </a:xfrm>
            <a:custGeom>
              <a:avLst/>
              <a:gdLst/>
              <a:ahLst/>
              <a:cxnLst/>
              <a:rect l="0" t="0" r="0" b="0"/>
              <a:pathLst>
                <a:path w="1441183" h="1188745">
                  <a:moveTo>
                    <a:pt x="0" y="118897"/>
                  </a:moveTo>
                  <a:cubicBezTo>
                    <a:pt x="0" y="53213"/>
                    <a:pt x="53226" y="0"/>
                    <a:pt x="118897" y="0"/>
                  </a:cubicBezTo>
                  <a:lnTo>
                    <a:pt x="1322413" y="0"/>
                  </a:lnTo>
                  <a:cubicBezTo>
                    <a:pt x="1387970" y="0"/>
                    <a:pt x="1441183" y="53213"/>
                    <a:pt x="1441183" y="118897"/>
                  </a:cubicBezTo>
                  <a:lnTo>
                    <a:pt x="1441183" y="1069848"/>
                  </a:lnTo>
                  <a:cubicBezTo>
                    <a:pt x="1441183" y="1135532"/>
                    <a:pt x="1387970" y="1188745"/>
                    <a:pt x="1322413" y="1188745"/>
                  </a:cubicBezTo>
                  <a:lnTo>
                    <a:pt x="118897" y="1188745"/>
                  </a:lnTo>
                  <a:cubicBezTo>
                    <a:pt x="53226" y="1188745"/>
                    <a:pt x="0" y="1135532"/>
                    <a:pt x="0" y="1069848"/>
                  </a:cubicBezTo>
                  <a:lnTo>
                    <a:pt x="0" y="118897"/>
                  </a:lnTo>
                  <a:close/>
                </a:path>
              </a:pathLst>
            </a:custGeom>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a:lstStyle/>
            <a:p>
              <a:endParaRPr lang="en-US"/>
            </a:p>
          </p:txBody>
        </p:sp>
      </p:grpSp>
      <p:sp>
        <p:nvSpPr>
          <p:cNvPr id="2" name="Rectangle 1">
            <a:extLst>
              <a:ext uri="{FF2B5EF4-FFF2-40B4-BE49-F238E27FC236}">
                <a16:creationId xmlns:a16="http://schemas.microsoft.com/office/drawing/2014/main" id="{3835FFE2-6451-C2A7-0639-6C27670EBE71}"/>
              </a:ext>
            </a:extLst>
          </p:cNvPr>
          <p:cNvSpPr/>
          <p:nvPr/>
        </p:nvSpPr>
        <p:spPr>
          <a:xfrm>
            <a:off x="367687" y="3561648"/>
            <a:ext cx="2503969" cy="644462"/>
          </a:xfrm>
          <a:prstGeom prst="rect">
            <a:avLst/>
          </a:prstGeom>
          <a:ln>
            <a:noFill/>
          </a:ln>
        </p:spPr>
        <p:txBody>
          <a:bodyPr vert="horz" lIns="0" tIns="0" rIns="0" bIns="0" rtlCol="0">
            <a:noAutofit/>
          </a:bodyPr>
          <a:lstStyle/>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Outcome: Dataset for training and validation the predictive and prescriptive models.</a:t>
            </a:r>
          </a:p>
        </p:txBody>
      </p:sp>
      <p:sp>
        <p:nvSpPr>
          <p:cNvPr id="42" name="Rectangle 41">
            <a:extLst>
              <a:ext uri="{FF2B5EF4-FFF2-40B4-BE49-F238E27FC236}">
                <a16:creationId xmlns:a16="http://schemas.microsoft.com/office/drawing/2014/main" id="{FE12B2DC-AE97-656B-705A-92C962866E3C}"/>
              </a:ext>
            </a:extLst>
          </p:cNvPr>
          <p:cNvSpPr/>
          <p:nvPr/>
        </p:nvSpPr>
        <p:spPr>
          <a:xfrm>
            <a:off x="3432888" y="2064669"/>
            <a:ext cx="2530548" cy="1224134"/>
          </a:xfrm>
          <a:prstGeom prst="rect">
            <a:avLst/>
          </a:prstGeom>
          <a:ln>
            <a:noFill/>
          </a:ln>
        </p:spPr>
        <p:txBody>
          <a:bodyPr vert="horz" lIns="0" tIns="0" rIns="0" bIns="0" rtlCol="0">
            <a:noAutofit/>
          </a:bodyPr>
          <a:lstStyle/>
          <a:p>
            <a:pPr marL="0" marR="0" indent="0" algn="ctr">
              <a:spcBef>
                <a:spcPts val="0"/>
              </a:spcBef>
              <a:spcAft>
                <a:spcPts val="800"/>
              </a:spcAft>
            </a:pPr>
            <a:r>
              <a:rPr lang="en-US" sz="1600" dirty="0">
                <a:solidFill>
                  <a:srgbClr val="000000"/>
                </a:solidFill>
                <a:latin typeface="Calibri" panose="020F0502020204030204" pitchFamily="34" charset="0"/>
                <a:ea typeface="Calibri" panose="020F0502020204030204" pitchFamily="34" charset="0"/>
              </a:rPr>
              <a:t>Predictive Modeling</a:t>
            </a:r>
          </a:p>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Input: Preprocessed data include operating and weather variables, such as vessel’s speed and course, wind, wave, current, etc. </a:t>
            </a:r>
          </a:p>
          <a:p>
            <a:pPr marL="0" marR="0" indent="0" algn="ctr">
              <a:spcBef>
                <a:spcPts val="0"/>
              </a:spcBef>
              <a:spcAft>
                <a:spcPts val="800"/>
              </a:spcAft>
            </a:pPr>
            <a:endParaRPr lang="en-US" sz="1200" dirty="0">
              <a:solidFill>
                <a:srgbClr val="000000"/>
              </a:solidFill>
              <a:effectLst/>
              <a:latin typeface="Calibri" panose="020F0502020204030204" pitchFamily="34" charset="0"/>
              <a:ea typeface="Calibri" panose="020F0502020204030204" pitchFamily="34" charset="0"/>
            </a:endParaRPr>
          </a:p>
        </p:txBody>
      </p:sp>
      <p:sp>
        <p:nvSpPr>
          <p:cNvPr id="47" name="Rectangle 46">
            <a:extLst>
              <a:ext uri="{FF2B5EF4-FFF2-40B4-BE49-F238E27FC236}">
                <a16:creationId xmlns:a16="http://schemas.microsoft.com/office/drawing/2014/main" id="{1810D4A3-F4F3-B033-855E-11D0938EDCCA}"/>
              </a:ext>
            </a:extLst>
          </p:cNvPr>
          <p:cNvSpPr/>
          <p:nvPr/>
        </p:nvSpPr>
        <p:spPr>
          <a:xfrm>
            <a:off x="3433233" y="3601241"/>
            <a:ext cx="2539788" cy="730421"/>
          </a:xfrm>
          <a:prstGeom prst="rect">
            <a:avLst/>
          </a:prstGeom>
          <a:ln>
            <a:noFill/>
          </a:ln>
        </p:spPr>
        <p:txBody>
          <a:bodyPr vert="horz" lIns="0" tIns="0" rIns="0" bIns="0" rtlCol="0">
            <a:noAutofit/>
          </a:bodyPr>
          <a:lstStyle/>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Outcome: Validated predictive models for fuel, distance and time.</a:t>
            </a:r>
          </a:p>
        </p:txBody>
      </p:sp>
      <p:sp>
        <p:nvSpPr>
          <p:cNvPr id="49" name="Rectangle 48">
            <a:extLst>
              <a:ext uri="{FF2B5EF4-FFF2-40B4-BE49-F238E27FC236}">
                <a16:creationId xmlns:a16="http://schemas.microsoft.com/office/drawing/2014/main" id="{0E004A9D-2C4B-A7E2-7782-8CCF83E8E432}"/>
              </a:ext>
            </a:extLst>
          </p:cNvPr>
          <p:cNvSpPr/>
          <p:nvPr/>
        </p:nvSpPr>
        <p:spPr>
          <a:xfrm>
            <a:off x="2486149" y="1960869"/>
            <a:ext cx="1227388" cy="130738"/>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750" dirty="0">
                <a:solidFill>
                  <a:srgbClr val="FFFFFF"/>
                </a:solidFill>
                <a:effectLst/>
                <a:latin typeface="Calibri" panose="020F0502020204030204" pitchFamily="34" charset="0"/>
                <a:ea typeface="Calibri" panose="020F0502020204030204" pitchFamily="34" charset="0"/>
              </a:rPr>
              <a:t>Second step (One ANN)</a:t>
            </a:r>
            <a:endParaRPr lang="en-US" sz="800" dirty="0">
              <a:solidFill>
                <a:srgbClr val="000000"/>
              </a:solidFill>
              <a:effectLst/>
              <a:latin typeface="Calibri" panose="020F0502020204030204" pitchFamily="34" charset="0"/>
              <a:ea typeface="Calibri" panose="020F0502020204030204" pitchFamily="34" charset="0"/>
            </a:endParaRPr>
          </a:p>
        </p:txBody>
      </p:sp>
      <p:sp>
        <p:nvSpPr>
          <p:cNvPr id="55" name="Rectangle 54">
            <a:extLst>
              <a:ext uri="{FF2B5EF4-FFF2-40B4-BE49-F238E27FC236}">
                <a16:creationId xmlns:a16="http://schemas.microsoft.com/office/drawing/2014/main" id="{8F7ADC1F-59A5-C7E3-F8F9-AB931AC155DC}"/>
              </a:ext>
            </a:extLst>
          </p:cNvPr>
          <p:cNvSpPr/>
          <p:nvPr/>
        </p:nvSpPr>
        <p:spPr>
          <a:xfrm>
            <a:off x="6500315" y="2066534"/>
            <a:ext cx="2406261" cy="1150262"/>
          </a:xfrm>
          <a:prstGeom prst="rect">
            <a:avLst/>
          </a:prstGeom>
          <a:ln>
            <a:noFill/>
          </a:ln>
        </p:spPr>
        <p:txBody>
          <a:bodyPr vert="horz" lIns="0" tIns="0" rIns="0" bIns="0" rtlCol="0">
            <a:noAutofit/>
          </a:bodyPr>
          <a:lstStyle/>
          <a:p>
            <a:pPr marL="0" marR="0" indent="0" algn="ctr">
              <a:spcBef>
                <a:spcPts val="0"/>
              </a:spcBef>
              <a:spcAft>
                <a:spcPts val="800"/>
              </a:spcAft>
            </a:pPr>
            <a:r>
              <a:rPr lang="en-US" sz="1600" dirty="0">
                <a:solidFill>
                  <a:srgbClr val="000000"/>
                </a:solidFill>
                <a:latin typeface="Calibri" panose="020F0502020204030204" pitchFamily="34" charset="0"/>
                <a:ea typeface="Calibri" panose="020F0502020204030204" pitchFamily="34" charset="0"/>
              </a:rPr>
              <a:t>Prescriptive Modeling</a:t>
            </a:r>
          </a:p>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Input: Using solving algorithms, with control variables, such as vessel’s speed and course, to find the optimal fuel and time.</a:t>
            </a:r>
          </a:p>
          <a:p>
            <a:pPr marL="0" marR="0" indent="0" algn="l">
              <a:spcBef>
                <a:spcPts val="0"/>
              </a:spcBef>
              <a:spcAft>
                <a:spcPts val="800"/>
              </a:spcAft>
            </a:pPr>
            <a:endParaRPr lang="en-US" sz="1400" dirty="0">
              <a:solidFill>
                <a:srgbClr val="000000"/>
              </a:solidFill>
              <a:effectLst/>
              <a:latin typeface="Calibri" panose="020F0502020204030204" pitchFamily="34" charset="0"/>
              <a:ea typeface="Calibri" panose="020F0502020204030204" pitchFamily="34" charset="0"/>
            </a:endParaRPr>
          </a:p>
        </p:txBody>
      </p:sp>
      <p:sp>
        <p:nvSpPr>
          <p:cNvPr id="56" name="Rectangle 55">
            <a:extLst>
              <a:ext uri="{FF2B5EF4-FFF2-40B4-BE49-F238E27FC236}">
                <a16:creationId xmlns:a16="http://schemas.microsoft.com/office/drawing/2014/main" id="{BBB1A419-AE2B-36F1-AB6F-0005B2337999}"/>
              </a:ext>
            </a:extLst>
          </p:cNvPr>
          <p:cNvSpPr/>
          <p:nvPr/>
        </p:nvSpPr>
        <p:spPr>
          <a:xfrm>
            <a:off x="6500316" y="3601241"/>
            <a:ext cx="2419443" cy="659257"/>
          </a:xfrm>
          <a:prstGeom prst="rect">
            <a:avLst/>
          </a:prstGeom>
          <a:ln>
            <a:noFill/>
          </a:ln>
        </p:spPr>
        <p:txBody>
          <a:bodyPr vert="horz" lIns="0" tIns="0" rIns="0" bIns="0" rtlCol="0">
            <a:noAutofit/>
          </a:bodyPr>
          <a:lstStyle/>
          <a:p>
            <a:pPr marL="0" marR="0" indent="0" algn="ctr">
              <a:spcBef>
                <a:spcPts val="0"/>
              </a:spcBef>
              <a:spcAft>
                <a:spcPts val="800"/>
              </a:spcAft>
            </a:pPr>
            <a:r>
              <a:rPr lang="en-US" sz="1400" dirty="0">
                <a:solidFill>
                  <a:srgbClr val="000000"/>
                </a:solidFill>
                <a:latin typeface="Calibri" panose="020F0502020204030204" pitchFamily="34" charset="0"/>
                <a:ea typeface="Calibri" panose="020F0502020204030204" pitchFamily="34" charset="0"/>
              </a:rPr>
              <a:t>Outcome: Improving fuel consumption and meeting the operational conditions</a:t>
            </a:r>
          </a:p>
        </p:txBody>
      </p:sp>
      <p:sp>
        <p:nvSpPr>
          <p:cNvPr id="7" name="Arrow: Right 6">
            <a:extLst>
              <a:ext uri="{FF2B5EF4-FFF2-40B4-BE49-F238E27FC236}">
                <a16:creationId xmlns:a16="http://schemas.microsoft.com/office/drawing/2014/main" id="{0F828DC3-9092-ECF2-FC3D-ACB3209AB7A3}"/>
              </a:ext>
            </a:extLst>
          </p:cNvPr>
          <p:cNvSpPr/>
          <p:nvPr/>
        </p:nvSpPr>
        <p:spPr>
          <a:xfrm>
            <a:off x="2920574" y="3109665"/>
            <a:ext cx="459394" cy="319335"/>
          </a:xfrm>
          <a:prstGeom prst="rightArrow">
            <a:avLst>
              <a:gd name="adj1" fmla="val 33650"/>
              <a:gd name="adj2" fmla="val 5381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Right 13">
            <a:extLst>
              <a:ext uri="{FF2B5EF4-FFF2-40B4-BE49-F238E27FC236}">
                <a16:creationId xmlns:a16="http://schemas.microsoft.com/office/drawing/2014/main" id="{99320D5A-FDE6-FAB1-80DF-9B50C1BC8FC1}"/>
              </a:ext>
            </a:extLst>
          </p:cNvPr>
          <p:cNvSpPr/>
          <p:nvPr/>
        </p:nvSpPr>
        <p:spPr>
          <a:xfrm>
            <a:off x="5979867" y="3034689"/>
            <a:ext cx="484593" cy="285418"/>
          </a:xfrm>
          <a:prstGeom prst="leftRightArrow">
            <a:avLst>
              <a:gd name="adj1" fmla="val 32914"/>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9880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AEB213-9958-BC39-52F8-A3BA3A8D39A6}"/>
              </a:ext>
            </a:extLst>
          </p:cNvPr>
          <p:cNvSpPr>
            <a:spLocks noChangeArrowheads="1"/>
          </p:cNvSpPr>
          <p:nvPr/>
        </p:nvSpPr>
        <p:spPr bwMode="auto">
          <a:xfrm>
            <a:off x="1014263" y="4326484"/>
            <a:ext cx="302433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FF"/>
                </a:solidFill>
                <a:effectLst/>
                <a:latin typeface="Arial Unicode MS" panose="020B0604020202020204" pitchFamily="34" charset="-128"/>
              </a:rPr>
              <a:t>improve of pred fuel -6.74 % </a:t>
            </a:r>
            <a:r>
              <a:rPr kumimoji="0" lang="en-US" altLang="en-US" sz="1600" b="0" i="0" u="none" strike="noStrike" cap="none" normalizeH="0" baseline="0" dirty="0">
                <a:ln>
                  <a:noFill/>
                </a:ln>
                <a:solidFill>
                  <a:schemeClr val="accent6">
                    <a:lumMod val="75000"/>
                  </a:schemeClr>
                </a:solidFill>
                <a:effectLst/>
                <a:latin typeface="Arial Unicode MS" panose="020B0604020202020204" pitchFamily="34" charset="-128"/>
              </a:rPr>
              <a:t>improve of pred fuel 10.13 %</a:t>
            </a:r>
            <a:r>
              <a:rPr kumimoji="0" lang="en-US" altLang="en-US" sz="800" b="0" i="0" u="none" strike="noStrike" cap="none" normalizeH="0" baseline="0" dirty="0">
                <a:ln>
                  <a:noFill/>
                </a:ln>
                <a:solidFill>
                  <a:schemeClr val="accent6">
                    <a:lumMod val="75000"/>
                  </a:schemeClr>
                </a:solidFill>
                <a:effectLst/>
              </a:rPr>
              <a:t> </a:t>
            </a:r>
            <a:endParaRPr kumimoji="0" lang="en-US" altLang="en-US" sz="3600" b="0" i="0" u="none" strike="noStrike" cap="none" normalizeH="0" baseline="0" dirty="0">
              <a:ln>
                <a:noFill/>
              </a:ln>
              <a:solidFill>
                <a:schemeClr val="accent6">
                  <a:lumMod val="75000"/>
                </a:schemeClr>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C5CD4BD4-B8B1-14AC-45F7-EDE44F2CE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4" y="1127591"/>
            <a:ext cx="4781550" cy="3157627"/>
          </a:xfrm>
          <a:prstGeom prst="rect">
            <a:avLst/>
          </a:prstGeom>
        </p:spPr>
      </p:pic>
      <p:sp>
        <p:nvSpPr>
          <p:cNvPr id="3" name="Rectangle 2">
            <a:extLst>
              <a:ext uri="{FF2B5EF4-FFF2-40B4-BE49-F238E27FC236}">
                <a16:creationId xmlns:a16="http://schemas.microsoft.com/office/drawing/2014/main" id="{DD99663A-8631-1D25-D203-0BE526CB4F93}"/>
              </a:ext>
            </a:extLst>
          </p:cNvPr>
          <p:cNvSpPr>
            <a:spLocks noChangeArrowheads="1"/>
          </p:cNvSpPr>
          <p:nvPr/>
        </p:nvSpPr>
        <p:spPr bwMode="auto">
          <a:xfrm>
            <a:off x="4572000" y="2592580"/>
            <a:ext cx="4410076" cy="120032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dirty="0" err="1">
                <a:solidFill>
                  <a:srgbClr val="3333FF"/>
                </a:solidFill>
                <a:latin typeface="Arial Unicode MS" panose="020B0604020202020204" pitchFamily="34" charset="-128"/>
              </a:rPr>
              <a:t>Mea_rt</a:t>
            </a:r>
            <a:r>
              <a:rPr lang="en-US" altLang="en-US" sz="1200" b="1" dirty="0">
                <a:solidFill>
                  <a:srgbClr val="3333FF"/>
                </a:solidFill>
                <a:latin typeface="Arial Unicode MS" panose="020B0604020202020204" pitchFamily="34" charset="-128"/>
              </a:rPr>
              <a:t>: </a:t>
            </a:r>
            <a:r>
              <a:rPr lang="en-US" altLang="en-US" sz="1200" dirty="0">
                <a:solidFill>
                  <a:srgbClr val="3333FF"/>
                </a:solidFill>
                <a:latin typeface="Arial Unicode MS" panose="020B0604020202020204" pitchFamily="34" charset="-128"/>
              </a:rPr>
              <a:t>Fuel is measured form Onboard data.</a:t>
            </a:r>
            <a:r>
              <a:rPr kumimoji="0" lang="en-US" altLang="en-US" sz="1200" b="0" i="0" u="none" strike="noStrike" cap="none" normalizeH="0" baseline="0" dirty="0">
                <a:ln>
                  <a:noFill/>
                </a:ln>
                <a:solidFill>
                  <a:srgbClr val="3333FF"/>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a:ln>
                  <a:noFill/>
                </a:ln>
                <a:solidFill>
                  <a:schemeClr val="accent6">
                    <a:lumMod val="75000"/>
                  </a:schemeClr>
                </a:solidFill>
                <a:effectLst/>
                <a:latin typeface="Arial Unicode MS" panose="020B0604020202020204" pitchFamily="34" charset="-128"/>
              </a:rPr>
              <a:t>Prd_meas_rt</a:t>
            </a:r>
            <a:r>
              <a:rPr kumimoji="0" lang="en-US" altLang="en-US" sz="1200" b="1" i="0" u="none" strike="noStrike" cap="none" normalizeH="0" baseline="0" dirty="0">
                <a:ln>
                  <a:noFill/>
                </a:ln>
                <a:solidFill>
                  <a:schemeClr val="accent6">
                    <a:lumMod val="75000"/>
                  </a:schemeClr>
                </a:solidFill>
                <a:effectLst/>
                <a:latin typeface="Arial Unicode MS" panose="020B0604020202020204" pitchFamily="34" charset="-128"/>
              </a:rPr>
              <a:t>: </a:t>
            </a:r>
            <a:r>
              <a:rPr kumimoji="0" lang="en-US" altLang="en-US" sz="1200" b="0" i="0" u="none" strike="noStrike" cap="none" normalizeH="0" baseline="0" dirty="0">
                <a:ln>
                  <a:noFill/>
                </a:ln>
                <a:solidFill>
                  <a:schemeClr val="accent6">
                    <a:lumMod val="75000"/>
                  </a:schemeClr>
                </a:solidFill>
                <a:effectLst/>
                <a:latin typeface="Arial Unicode MS" panose="020B0604020202020204" pitchFamily="34" charset="-128"/>
              </a:rPr>
              <a:t>Fuel is predicted </a:t>
            </a:r>
            <a:r>
              <a:rPr lang="en-US" altLang="en-US" sz="1200" dirty="0">
                <a:solidFill>
                  <a:schemeClr val="accent6">
                    <a:lumMod val="75000"/>
                  </a:schemeClr>
                </a:solidFill>
                <a:latin typeface="Arial Unicode MS" panose="020B0604020202020204" pitchFamily="34" charset="-128"/>
              </a:rPr>
              <a:t>by using ANN with onboard data (22 inputs).</a:t>
            </a:r>
          </a:p>
          <a:p>
            <a:pPr eaLnBrk="0" fontAlgn="base" hangingPunct="0">
              <a:spcBef>
                <a:spcPct val="0"/>
              </a:spcBef>
              <a:spcAft>
                <a:spcPct val="0"/>
              </a:spcAft>
            </a:pPr>
            <a:r>
              <a:rPr kumimoji="0" lang="en-US" altLang="en-US" sz="1200" b="1" i="0" u="none" strike="noStrike" cap="none" normalizeH="0" baseline="0" dirty="0" err="1">
                <a:ln>
                  <a:noFill/>
                </a:ln>
                <a:solidFill>
                  <a:srgbClr val="00B050"/>
                </a:solidFill>
                <a:effectLst/>
                <a:latin typeface="Arial Unicode MS" panose="020B0604020202020204" pitchFamily="34" charset="-128"/>
              </a:rPr>
              <a:t>Prd_rt</a:t>
            </a:r>
            <a:r>
              <a:rPr kumimoji="0" lang="en-US" altLang="en-US" sz="1200" b="1" i="0" u="none" strike="noStrike" cap="none" normalizeH="0" baseline="0" dirty="0">
                <a:ln>
                  <a:noFill/>
                </a:ln>
                <a:solidFill>
                  <a:srgbClr val="00B050"/>
                </a:solidFill>
                <a:effectLst/>
                <a:latin typeface="Arial Unicode MS" panose="020B0604020202020204" pitchFamily="34" charset="-128"/>
              </a:rPr>
              <a:t>: </a:t>
            </a:r>
            <a:r>
              <a:rPr kumimoji="0" lang="en-US" altLang="en-US" sz="1200" b="0" i="0" u="none" strike="noStrike" cap="none" normalizeH="0" baseline="0" dirty="0">
                <a:ln>
                  <a:noFill/>
                </a:ln>
                <a:solidFill>
                  <a:srgbClr val="00B050"/>
                </a:solidFill>
                <a:effectLst/>
                <a:latin typeface="Arial Unicode MS" panose="020B0604020202020204" pitchFamily="34" charset="-128"/>
              </a:rPr>
              <a:t>Fuel is predicted </a:t>
            </a:r>
            <a:r>
              <a:rPr lang="en-US" altLang="en-US" sz="1200" dirty="0">
                <a:solidFill>
                  <a:srgbClr val="00B050"/>
                </a:solidFill>
                <a:latin typeface="Arial Unicode MS" panose="020B0604020202020204" pitchFamily="34" charset="-128"/>
              </a:rPr>
              <a:t>by using ANN with onboard measured data, but SOG &amp;COG are predicted values from another ANN model.</a:t>
            </a:r>
            <a:endParaRPr kumimoji="0" lang="en-US" altLang="en-US" sz="1200" b="0" i="0" u="none" strike="noStrike" cap="none" normalizeH="0" baseline="0" dirty="0">
              <a:ln>
                <a:noFill/>
              </a:ln>
              <a:solidFill>
                <a:srgbClr val="00B050"/>
              </a:solidFill>
              <a:effectLst/>
              <a:latin typeface="Arial" panose="020B0604020202020204" pitchFamily="34" charset="0"/>
            </a:endParaRPr>
          </a:p>
        </p:txBody>
      </p:sp>
      <p:sp>
        <p:nvSpPr>
          <p:cNvPr id="2" name="TextBox 1">
            <a:extLst>
              <a:ext uri="{FF2B5EF4-FFF2-40B4-BE49-F238E27FC236}">
                <a16:creationId xmlns:a16="http://schemas.microsoft.com/office/drawing/2014/main" id="{0655237E-6C92-55DE-4FA8-3E49883C1497}"/>
              </a:ext>
            </a:extLst>
          </p:cNvPr>
          <p:cNvSpPr txBox="1"/>
          <p:nvPr/>
        </p:nvSpPr>
        <p:spPr>
          <a:xfrm>
            <a:off x="6362700" y="362430"/>
            <a:ext cx="2526505" cy="341632"/>
          </a:xfrm>
          <a:prstGeom prst="rect">
            <a:avLst/>
          </a:prstGeom>
          <a:solidFill>
            <a:schemeClr val="accent6">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Prescriptive Analytics</a:t>
            </a:r>
          </a:p>
        </p:txBody>
      </p:sp>
      <p:sp>
        <p:nvSpPr>
          <p:cNvPr id="4" name="TextBox 3">
            <a:extLst>
              <a:ext uri="{FF2B5EF4-FFF2-40B4-BE49-F238E27FC236}">
                <a16:creationId xmlns:a16="http://schemas.microsoft.com/office/drawing/2014/main" id="{3FBB3D5B-3CCA-169E-1FAA-50D9F07A4F77}"/>
              </a:ext>
            </a:extLst>
          </p:cNvPr>
          <p:cNvSpPr txBox="1"/>
          <p:nvPr/>
        </p:nvSpPr>
        <p:spPr>
          <a:xfrm>
            <a:off x="0" y="846719"/>
            <a:ext cx="5258899" cy="369332"/>
          </a:xfrm>
          <a:prstGeom prst="rect">
            <a:avLst/>
          </a:prstGeom>
          <a:noFill/>
        </p:spPr>
        <p:txBody>
          <a:bodyPr wrap="square">
            <a:spAutoFit/>
          </a:bodyPr>
          <a:lstStyle/>
          <a:p>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Minimization of the Vessel’s </a:t>
            </a:r>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F</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uel </a:t>
            </a:r>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C</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onsumption</a:t>
            </a:r>
            <a:endParaRPr lang="sv-SE" dirty="0"/>
          </a:p>
        </p:txBody>
      </p:sp>
    </p:spTree>
    <p:extLst>
      <p:ext uri="{BB962C8B-B14F-4D97-AF65-F5344CB8AC3E}">
        <p14:creationId xmlns:p14="http://schemas.microsoft.com/office/powerpoint/2010/main" val="1725789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FDF613A-D960-4BA7-90C4-31DBAEC3E3AA}"/>
              </a:ext>
            </a:extLst>
          </p:cNvPr>
          <p:cNvGraphicFramePr>
            <a:graphicFrameLocks noGrp="1"/>
          </p:cNvGraphicFramePr>
          <p:nvPr>
            <p:extLst>
              <p:ext uri="{D42A27DB-BD31-4B8C-83A1-F6EECF244321}">
                <p14:modId xmlns:p14="http://schemas.microsoft.com/office/powerpoint/2010/main" val="209511066"/>
              </p:ext>
            </p:extLst>
          </p:nvPr>
        </p:nvGraphicFramePr>
        <p:xfrm>
          <a:off x="48018" y="1924021"/>
          <a:ext cx="9000996" cy="2166812"/>
        </p:xfrm>
        <a:graphic>
          <a:graphicData uri="http://schemas.openxmlformats.org/drawingml/2006/table">
            <a:tbl>
              <a:tblPr>
                <a:tableStyleId>{69C7853C-536D-4A76-A0AE-DD22124D55A5}</a:tableStyleId>
              </a:tblPr>
              <a:tblGrid>
                <a:gridCol w="896291">
                  <a:extLst>
                    <a:ext uri="{9D8B030D-6E8A-4147-A177-3AD203B41FA5}">
                      <a16:colId xmlns:a16="http://schemas.microsoft.com/office/drawing/2014/main" val="2399031562"/>
                    </a:ext>
                  </a:extLst>
                </a:gridCol>
                <a:gridCol w="648072">
                  <a:extLst>
                    <a:ext uri="{9D8B030D-6E8A-4147-A177-3AD203B41FA5}">
                      <a16:colId xmlns:a16="http://schemas.microsoft.com/office/drawing/2014/main" val="3485900565"/>
                    </a:ext>
                  </a:extLst>
                </a:gridCol>
                <a:gridCol w="705886">
                  <a:extLst>
                    <a:ext uri="{9D8B030D-6E8A-4147-A177-3AD203B41FA5}">
                      <a16:colId xmlns:a16="http://schemas.microsoft.com/office/drawing/2014/main" val="688386261"/>
                    </a:ext>
                  </a:extLst>
                </a:gridCol>
                <a:gridCol w="750083">
                  <a:extLst>
                    <a:ext uri="{9D8B030D-6E8A-4147-A177-3AD203B41FA5}">
                      <a16:colId xmlns:a16="http://schemas.microsoft.com/office/drawing/2014/main" val="2012353993"/>
                    </a:ext>
                  </a:extLst>
                </a:gridCol>
                <a:gridCol w="750083">
                  <a:extLst>
                    <a:ext uri="{9D8B030D-6E8A-4147-A177-3AD203B41FA5}">
                      <a16:colId xmlns:a16="http://schemas.microsoft.com/office/drawing/2014/main" val="2390890177"/>
                    </a:ext>
                  </a:extLst>
                </a:gridCol>
                <a:gridCol w="750083">
                  <a:extLst>
                    <a:ext uri="{9D8B030D-6E8A-4147-A177-3AD203B41FA5}">
                      <a16:colId xmlns:a16="http://schemas.microsoft.com/office/drawing/2014/main" val="802875421"/>
                    </a:ext>
                  </a:extLst>
                </a:gridCol>
                <a:gridCol w="750083">
                  <a:extLst>
                    <a:ext uri="{9D8B030D-6E8A-4147-A177-3AD203B41FA5}">
                      <a16:colId xmlns:a16="http://schemas.microsoft.com/office/drawing/2014/main" val="4111189956"/>
                    </a:ext>
                  </a:extLst>
                </a:gridCol>
                <a:gridCol w="750083">
                  <a:extLst>
                    <a:ext uri="{9D8B030D-6E8A-4147-A177-3AD203B41FA5}">
                      <a16:colId xmlns:a16="http://schemas.microsoft.com/office/drawing/2014/main" val="2238848589"/>
                    </a:ext>
                  </a:extLst>
                </a:gridCol>
                <a:gridCol w="750083">
                  <a:extLst>
                    <a:ext uri="{9D8B030D-6E8A-4147-A177-3AD203B41FA5}">
                      <a16:colId xmlns:a16="http://schemas.microsoft.com/office/drawing/2014/main" val="2989759892"/>
                    </a:ext>
                  </a:extLst>
                </a:gridCol>
                <a:gridCol w="750083">
                  <a:extLst>
                    <a:ext uri="{9D8B030D-6E8A-4147-A177-3AD203B41FA5}">
                      <a16:colId xmlns:a16="http://schemas.microsoft.com/office/drawing/2014/main" val="2972254376"/>
                    </a:ext>
                  </a:extLst>
                </a:gridCol>
                <a:gridCol w="750083">
                  <a:extLst>
                    <a:ext uri="{9D8B030D-6E8A-4147-A177-3AD203B41FA5}">
                      <a16:colId xmlns:a16="http://schemas.microsoft.com/office/drawing/2014/main" val="260977313"/>
                    </a:ext>
                  </a:extLst>
                </a:gridCol>
                <a:gridCol w="750083">
                  <a:extLst>
                    <a:ext uri="{9D8B030D-6E8A-4147-A177-3AD203B41FA5}">
                      <a16:colId xmlns:a16="http://schemas.microsoft.com/office/drawing/2014/main" val="2491453577"/>
                    </a:ext>
                  </a:extLst>
                </a:gridCol>
              </a:tblGrid>
              <a:tr h="359812">
                <a:tc>
                  <a:txBody>
                    <a:bodyPr/>
                    <a:lstStyle/>
                    <a:p>
                      <a:pPr algn="ctr"/>
                      <a:endParaRPr lang="en-US" sz="1050" b="1" dirty="0"/>
                    </a:p>
                  </a:txBody>
                  <a:tcPr marL="85396" marR="85396" marT="42698" marB="42698" anchor="ctr"/>
                </a:tc>
                <a:tc>
                  <a:txBody>
                    <a:bodyPr/>
                    <a:lstStyle/>
                    <a:p>
                      <a:pPr algn="ctr"/>
                      <a:r>
                        <a:rPr lang="en-US" sz="1050" b="1" dirty="0" err="1"/>
                        <a:t>Meas_rt</a:t>
                      </a:r>
                      <a:endParaRPr lang="en-US" sz="1050" b="1" dirty="0"/>
                    </a:p>
                  </a:txBody>
                  <a:tcPr marL="85396" marR="85396" marT="42698" marB="42698" anchor="ctr">
                    <a:solidFill>
                      <a:schemeClr val="accent1">
                        <a:lumMod val="20000"/>
                        <a:lumOff val="80000"/>
                      </a:schemeClr>
                    </a:solidFill>
                  </a:tcPr>
                </a:tc>
                <a:tc>
                  <a:txBody>
                    <a:bodyPr/>
                    <a:lstStyle/>
                    <a:p>
                      <a:pPr algn="ctr"/>
                      <a:r>
                        <a:rPr lang="en-US" sz="1050" b="1" dirty="0" err="1"/>
                        <a:t>sel_comb</a:t>
                      </a:r>
                      <a:endParaRPr lang="en-US" sz="1050" b="1" dirty="0"/>
                    </a:p>
                  </a:txBody>
                  <a:tcPr marL="85396" marR="85396" marT="42698" marB="42698" anchor="ctr">
                    <a:solidFill>
                      <a:schemeClr val="accent6">
                        <a:lumMod val="20000"/>
                        <a:lumOff val="80000"/>
                      </a:schemeClr>
                    </a:solidFill>
                  </a:tcPr>
                </a:tc>
                <a:tc>
                  <a:txBody>
                    <a:bodyPr/>
                    <a:lstStyle/>
                    <a:p>
                      <a:pPr algn="ctr"/>
                      <a:r>
                        <a:rPr lang="en-US" sz="1050" b="1" dirty="0"/>
                        <a:t>df_upsog_fxcog_s1</a:t>
                      </a:r>
                    </a:p>
                  </a:txBody>
                  <a:tcPr marL="85396" marR="85396" marT="42698" marB="42698" anchor="ctr"/>
                </a:tc>
                <a:tc>
                  <a:txBody>
                    <a:bodyPr/>
                    <a:lstStyle/>
                    <a:p>
                      <a:pPr algn="ctr"/>
                      <a:r>
                        <a:rPr lang="en-US" sz="1050" b="1"/>
                        <a:t>df_upsog_upcog_s1</a:t>
                      </a:r>
                    </a:p>
                  </a:txBody>
                  <a:tcPr marL="85396" marR="85396" marT="42698" marB="42698" anchor="ctr"/>
                </a:tc>
                <a:tc>
                  <a:txBody>
                    <a:bodyPr/>
                    <a:lstStyle/>
                    <a:p>
                      <a:pPr algn="ctr"/>
                      <a:r>
                        <a:rPr lang="en-US" sz="1050" b="1"/>
                        <a:t>df_upsog_dncog_s1</a:t>
                      </a:r>
                    </a:p>
                  </a:txBody>
                  <a:tcPr marL="85396" marR="85396" marT="42698" marB="42698" anchor="ctr"/>
                </a:tc>
                <a:tc>
                  <a:txBody>
                    <a:bodyPr/>
                    <a:lstStyle/>
                    <a:p>
                      <a:pPr algn="ctr"/>
                      <a:r>
                        <a:rPr lang="en-US" sz="1050" b="1" dirty="0"/>
                        <a:t>df_dnsog_fxcog_s1</a:t>
                      </a:r>
                    </a:p>
                  </a:txBody>
                  <a:tcPr marL="85396" marR="85396" marT="42698" marB="42698" anchor="ctr"/>
                </a:tc>
                <a:tc>
                  <a:txBody>
                    <a:bodyPr/>
                    <a:lstStyle/>
                    <a:p>
                      <a:pPr algn="ctr"/>
                      <a:r>
                        <a:rPr lang="en-US" sz="1050" b="1"/>
                        <a:t>df_dnsog_upcog_s1</a:t>
                      </a:r>
                    </a:p>
                  </a:txBody>
                  <a:tcPr marL="85396" marR="85396" marT="42698" marB="42698" anchor="ctr"/>
                </a:tc>
                <a:tc>
                  <a:txBody>
                    <a:bodyPr/>
                    <a:lstStyle/>
                    <a:p>
                      <a:pPr algn="ctr"/>
                      <a:r>
                        <a:rPr lang="en-US" sz="1050" b="1" dirty="0"/>
                        <a:t>df_dnsog_dncog_s1</a:t>
                      </a:r>
                    </a:p>
                  </a:txBody>
                  <a:tcPr marL="85396" marR="85396" marT="42698" marB="42698" anchor="ctr"/>
                </a:tc>
                <a:tc>
                  <a:txBody>
                    <a:bodyPr/>
                    <a:lstStyle/>
                    <a:p>
                      <a:pPr algn="ctr"/>
                      <a:r>
                        <a:rPr lang="en-US" sz="1050" b="1" dirty="0"/>
                        <a:t>df_fxsog_fxcog_s1</a:t>
                      </a:r>
                    </a:p>
                  </a:txBody>
                  <a:tcPr marL="85396" marR="85396" marT="42698" marB="42698" anchor="ctr">
                    <a:solidFill>
                      <a:schemeClr val="bg1">
                        <a:lumMod val="95000"/>
                      </a:schemeClr>
                    </a:solidFill>
                  </a:tcPr>
                </a:tc>
                <a:tc>
                  <a:txBody>
                    <a:bodyPr/>
                    <a:lstStyle/>
                    <a:p>
                      <a:pPr algn="ctr"/>
                      <a:r>
                        <a:rPr lang="en-US" sz="1050" b="1" dirty="0"/>
                        <a:t>df_fxsog_upcog_s1</a:t>
                      </a:r>
                    </a:p>
                  </a:txBody>
                  <a:tcPr marL="85396" marR="85396" marT="42698" marB="42698" anchor="ctr"/>
                </a:tc>
                <a:tc>
                  <a:txBody>
                    <a:bodyPr/>
                    <a:lstStyle/>
                    <a:p>
                      <a:pPr algn="ctr"/>
                      <a:r>
                        <a:rPr lang="en-US" sz="1050" b="1" dirty="0"/>
                        <a:t>df_fxsog_dncog_s1</a:t>
                      </a:r>
                    </a:p>
                  </a:txBody>
                  <a:tcPr marL="85396" marR="85396" marT="42698" marB="42698" anchor="ctr"/>
                </a:tc>
                <a:extLst>
                  <a:ext uri="{0D108BD9-81ED-4DB2-BD59-A6C34878D82A}">
                    <a16:rowId xmlns:a16="http://schemas.microsoft.com/office/drawing/2014/main" val="4249318415"/>
                  </a:ext>
                </a:extLst>
              </a:tr>
              <a:tr h="345300">
                <a:tc>
                  <a:txBody>
                    <a:bodyPr/>
                    <a:lstStyle/>
                    <a:p>
                      <a:pPr algn="ctr"/>
                      <a:r>
                        <a:rPr lang="en-US" sz="1050" b="1" dirty="0"/>
                        <a:t>fuel</a:t>
                      </a:r>
                    </a:p>
                  </a:txBody>
                  <a:tcPr marL="85396" marR="85396" marT="42698" marB="42698" anchor="ctr"/>
                </a:tc>
                <a:tc>
                  <a:txBody>
                    <a:bodyPr/>
                    <a:lstStyle/>
                    <a:p>
                      <a:pPr algn="ctr" fontAlgn="ctr"/>
                      <a:r>
                        <a:rPr lang="en-US" sz="1400" b="0" i="0" u="none" strike="noStrike" dirty="0">
                          <a:solidFill>
                            <a:srgbClr val="000000"/>
                          </a:solidFill>
                          <a:effectLst/>
                          <a:latin typeface="Calibri" panose="020F0502020204030204" pitchFamily="34" charset="0"/>
                        </a:rPr>
                        <a:t>6.68</a:t>
                      </a:r>
                    </a:p>
                  </a:txBody>
                  <a:tcPr marL="3810" marR="3810" marT="3810" marB="0" anchor="ctr">
                    <a:solidFill>
                      <a:schemeClr val="accent1">
                        <a:lumMod val="20000"/>
                        <a:lumOff val="80000"/>
                      </a:schemeClr>
                    </a:solidFill>
                  </a:tcPr>
                </a:tc>
                <a:tc>
                  <a:txBody>
                    <a:bodyPr/>
                    <a:lstStyle/>
                    <a:p>
                      <a:pPr algn="ctr" fontAlgn="ctr"/>
                      <a:r>
                        <a:rPr lang="en-US" sz="1400" b="0" i="0" u="none" strike="noStrike" dirty="0">
                          <a:solidFill>
                            <a:srgbClr val="000000"/>
                          </a:solidFill>
                          <a:effectLst/>
                          <a:latin typeface="Calibri" panose="020F0502020204030204" pitchFamily="34" charset="0"/>
                        </a:rPr>
                        <a:t>5.59</a:t>
                      </a:r>
                    </a:p>
                  </a:txBody>
                  <a:tcPr marL="3810" marR="3810" marT="3810" marB="0" anchor="ctr">
                    <a:solidFill>
                      <a:schemeClr val="accent6">
                        <a:lumMod val="20000"/>
                        <a:lumOff val="80000"/>
                      </a:schemeClr>
                    </a:solidFill>
                  </a:tcPr>
                </a:tc>
                <a:tc>
                  <a:txBody>
                    <a:bodyPr/>
                    <a:lstStyle/>
                    <a:p>
                      <a:pPr algn="ctr" fontAlgn="ctr"/>
                      <a:r>
                        <a:rPr lang="en-US" sz="1400" b="0" i="0" u="none" strike="noStrike">
                          <a:solidFill>
                            <a:srgbClr val="000000"/>
                          </a:solidFill>
                          <a:effectLst/>
                          <a:latin typeface="Calibri" panose="020F0502020204030204" pitchFamily="34" charset="0"/>
                        </a:rPr>
                        <a:t>6.22</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6.19</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3.23</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5.97</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5.91</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3.00</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6.10</a:t>
                      </a:r>
                    </a:p>
                  </a:txBody>
                  <a:tcPr marL="3810" marR="3810" marT="3810" marB="0" anchor="ctr">
                    <a:solidFill>
                      <a:schemeClr val="bg1">
                        <a:lumMod val="95000"/>
                      </a:schemeClr>
                    </a:solidFill>
                  </a:tcPr>
                </a:tc>
                <a:tc>
                  <a:txBody>
                    <a:bodyPr/>
                    <a:lstStyle/>
                    <a:p>
                      <a:pPr algn="ctr" fontAlgn="ctr"/>
                      <a:r>
                        <a:rPr lang="en-US" sz="1400" b="0" i="0" u="none" strike="noStrike">
                          <a:solidFill>
                            <a:srgbClr val="000000"/>
                          </a:solidFill>
                          <a:effectLst/>
                          <a:latin typeface="Calibri" panose="020F0502020204030204" pitchFamily="34" charset="0"/>
                        </a:rPr>
                        <a:t>6.05</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3.11</a:t>
                      </a:r>
                    </a:p>
                  </a:txBody>
                  <a:tcPr marL="3810" marR="3810" marT="3810" marB="0" anchor="ctr"/>
                </a:tc>
                <a:extLst>
                  <a:ext uri="{0D108BD9-81ED-4DB2-BD59-A6C34878D82A}">
                    <a16:rowId xmlns:a16="http://schemas.microsoft.com/office/drawing/2014/main" val="1855950730"/>
                  </a:ext>
                </a:extLst>
              </a:tr>
              <a:tr h="345300">
                <a:tc>
                  <a:txBody>
                    <a:bodyPr/>
                    <a:lstStyle/>
                    <a:p>
                      <a:pPr algn="ctr"/>
                      <a:r>
                        <a:rPr lang="en-US" sz="1050" b="1" dirty="0"/>
                        <a:t>time</a:t>
                      </a:r>
                    </a:p>
                  </a:txBody>
                  <a:tcPr marL="85396" marR="85396" marT="42698" marB="42698" anchor="ctr"/>
                </a:tc>
                <a:tc>
                  <a:txBody>
                    <a:bodyPr/>
                    <a:lstStyle/>
                    <a:p>
                      <a:pPr algn="ctr" fontAlgn="ctr"/>
                      <a:r>
                        <a:rPr lang="en-US" sz="1400" b="0" i="0" u="none" strike="noStrike">
                          <a:solidFill>
                            <a:srgbClr val="000000"/>
                          </a:solidFill>
                          <a:effectLst/>
                          <a:latin typeface="Calibri" panose="020F0502020204030204" pitchFamily="34" charset="0"/>
                        </a:rPr>
                        <a:t>28.92</a:t>
                      </a:r>
                    </a:p>
                  </a:txBody>
                  <a:tcPr marL="3810" marR="3810" marT="3810" marB="0" anchor="ctr">
                    <a:solidFill>
                      <a:schemeClr val="accent1">
                        <a:lumMod val="20000"/>
                        <a:lumOff val="80000"/>
                      </a:schemeClr>
                    </a:solidFill>
                  </a:tcPr>
                </a:tc>
                <a:tc>
                  <a:txBody>
                    <a:bodyPr/>
                    <a:lstStyle/>
                    <a:p>
                      <a:pPr algn="ctr" fontAlgn="ctr"/>
                      <a:r>
                        <a:rPr lang="en-US" sz="1400" b="0" i="0" u="none" strike="noStrike">
                          <a:solidFill>
                            <a:srgbClr val="000000"/>
                          </a:solidFill>
                          <a:effectLst/>
                          <a:latin typeface="Calibri" panose="020F0502020204030204" pitchFamily="34" charset="0"/>
                        </a:rPr>
                        <a:t>26.46</a:t>
                      </a:r>
                    </a:p>
                  </a:txBody>
                  <a:tcPr marL="3810" marR="3810" marT="3810" marB="0" anchor="ctr">
                    <a:solidFill>
                      <a:schemeClr val="accent6">
                        <a:lumMod val="20000"/>
                        <a:lumOff val="80000"/>
                      </a:schemeClr>
                    </a:solidFill>
                  </a:tcPr>
                </a:tc>
                <a:tc>
                  <a:txBody>
                    <a:bodyPr/>
                    <a:lstStyle/>
                    <a:p>
                      <a:pPr algn="ctr" fontAlgn="ctr"/>
                      <a:r>
                        <a:rPr lang="en-US" sz="1400" b="0" i="0" u="none" strike="noStrike" dirty="0">
                          <a:solidFill>
                            <a:srgbClr val="000000"/>
                          </a:solidFill>
                          <a:effectLst/>
                          <a:latin typeface="Calibri" panose="020F0502020204030204" pitchFamily="34" charset="0"/>
                        </a:rPr>
                        <a:t>29.38</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29.75</a:t>
                      </a:r>
                    </a:p>
                  </a:txBody>
                  <a:tcPr marL="3810" marR="3810" marT="3810" marB="0" anchor="ctr"/>
                </a:tc>
                <a:tc>
                  <a:txBody>
                    <a:bodyPr/>
                    <a:lstStyle/>
                    <a:p>
                      <a:pPr algn="ctr" fontAlgn="ctr"/>
                      <a:r>
                        <a:rPr lang="en-US" sz="1400" b="0" i="0" u="none" strike="noStrike" dirty="0">
                          <a:solidFill>
                            <a:srgbClr val="000000"/>
                          </a:solidFill>
                          <a:effectLst/>
                          <a:latin typeface="Calibri" panose="020F0502020204030204" pitchFamily="34" charset="0"/>
                        </a:rPr>
                        <a:t>29.38</a:t>
                      </a:r>
                    </a:p>
                  </a:txBody>
                  <a:tcPr marL="3810" marR="3810" marT="3810" marB="0" anchor="ctr"/>
                </a:tc>
                <a:tc>
                  <a:txBody>
                    <a:bodyPr/>
                    <a:lstStyle/>
                    <a:p>
                      <a:pPr algn="ctr" fontAlgn="ctr"/>
                      <a:r>
                        <a:rPr lang="en-US" sz="1400" b="0" i="0" u="none" strike="noStrike" dirty="0">
                          <a:solidFill>
                            <a:srgbClr val="000000"/>
                          </a:solidFill>
                          <a:effectLst/>
                          <a:latin typeface="Calibri" panose="020F0502020204030204" pitchFamily="34" charset="0"/>
                        </a:rPr>
                        <a:t>59.70</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63.06</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59.70</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30.90</a:t>
                      </a:r>
                    </a:p>
                  </a:txBody>
                  <a:tcPr marL="3810" marR="3810" marT="3810" marB="0" anchor="ctr">
                    <a:solidFill>
                      <a:schemeClr val="bg1">
                        <a:lumMod val="95000"/>
                      </a:schemeClr>
                    </a:solidFill>
                  </a:tcPr>
                </a:tc>
                <a:tc>
                  <a:txBody>
                    <a:bodyPr/>
                    <a:lstStyle/>
                    <a:p>
                      <a:pPr algn="ctr" fontAlgn="ctr"/>
                      <a:r>
                        <a:rPr lang="en-US" sz="1400" b="0" i="0" u="none" strike="noStrike">
                          <a:solidFill>
                            <a:srgbClr val="000000"/>
                          </a:solidFill>
                          <a:effectLst/>
                          <a:latin typeface="Calibri" panose="020F0502020204030204" pitchFamily="34" charset="0"/>
                        </a:rPr>
                        <a:t>31.82</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30.90</a:t>
                      </a:r>
                    </a:p>
                  </a:txBody>
                  <a:tcPr marL="3810" marR="3810" marT="3810" marB="0" anchor="ctr"/>
                </a:tc>
                <a:extLst>
                  <a:ext uri="{0D108BD9-81ED-4DB2-BD59-A6C34878D82A}">
                    <a16:rowId xmlns:a16="http://schemas.microsoft.com/office/drawing/2014/main" val="3712471968"/>
                  </a:ext>
                </a:extLst>
              </a:tr>
              <a:tr h="345300">
                <a:tc>
                  <a:txBody>
                    <a:bodyPr/>
                    <a:lstStyle/>
                    <a:p>
                      <a:pPr algn="ctr"/>
                      <a:r>
                        <a:rPr lang="en-US" sz="1050" b="1" dirty="0"/>
                        <a:t>distance</a:t>
                      </a:r>
                    </a:p>
                  </a:txBody>
                  <a:tcPr marL="85396" marR="85396" marT="42698" marB="42698" anchor="ctr"/>
                </a:tc>
                <a:tc>
                  <a:txBody>
                    <a:bodyPr/>
                    <a:lstStyle/>
                    <a:p>
                      <a:pPr algn="ctr" fontAlgn="ctr"/>
                      <a:r>
                        <a:rPr lang="en-US" sz="1400" b="0" i="0" u="none" strike="noStrike">
                          <a:solidFill>
                            <a:srgbClr val="000000"/>
                          </a:solidFill>
                          <a:effectLst/>
                          <a:latin typeface="Calibri" panose="020F0502020204030204" pitchFamily="34" charset="0"/>
                        </a:rPr>
                        <a:t>4.02</a:t>
                      </a:r>
                    </a:p>
                  </a:txBody>
                  <a:tcPr marL="3810" marR="3810" marT="3810" marB="0" anchor="ctr">
                    <a:solidFill>
                      <a:schemeClr val="accent1">
                        <a:lumMod val="20000"/>
                        <a:lumOff val="80000"/>
                      </a:schemeClr>
                    </a:solidFill>
                  </a:tcPr>
                </a:tc>
                <a:tc>
                  <a:txBody>
                    <a:bodyPr/>
                    <a:lstStyle/>
                    <a:p>
                      <a:pPr algn="ctr" fontAlgn="ctr"/>
                      <a:r>
                        <a:rPr lang="en-US" sz="1400" b="0" i="0" u="none" strike="noStrike">
                          <a:solidFill>
                            <a:srgbClr val="000000"/>
                          </a:solidFill>
                          <a:effectLst/>
                          <a:latin typeface="Calibri" panose="020F0502020204030204" pitchFamily="34" charset="0"/>
                        </a:rPr>
                        <a:t>3.81</a:t>
                      </a:r>
                    </a:p>
                  </a:txBody>
                  <a:tcPr marL="3810" marR="3810" marT="3810" marB="0" anchor="ctr">
                    <a:solidFill>
                      <a:schemeClr val="accent6">
                        <a:lumMod val="20000"/>
                        <a:lumOff val="80000"/>
                      </a:schemeClr>
                    </a:solidFill>
                  </a:tcPr>
                </a:tc>
                <a:tc>
                  <a:txBody>
                    <a:bodyPr/>
                    <a:lstStyle/>
                    <a:p>
                      <a:pPr algn="ctr" fontAlgn="ctr"/>
                      <a:r>
                        <a:rPr lang="en-US" sz="1400" b="0" i="0" u="none" strike="noStrike">
                          <a:solidFill>
                            <a:srgbClr val="000000"/>
                          </a:solidFill>
                          <a:effectLst/>
                          <a:latin typeface="Calibri" panose="020F0502020204030204" pitchFamily="34" charset="0"/>
                        </a:rPr>
                        <a:t>3.79</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3.82</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3.79</a:t>
                      </a:r>
                    </a:p>
                  </a:txBody>
                  <a:tcPr marL="3810" marR="3810" marT="3810" marB="0" anchor="ctr"/>
                </a:tc>
                <a:tc>
                  <a:txBody>
                    <a:bodyPr/>
                    <a:lstStyle/>
                    <a:p>
                      <a:pPr algn="ctr" fontAlgn="ctr"/>
                      <a:r>
                        <a:rPr lang="en-US" sz="1400" b="0" i="0" u="none" strike="noStrike" dirty="0">
                          <a:solidFill>
                            <a:srgbClr val="000000"/>
                          </a:solidFill>
                          <a:effectLst/>
                          <a:latin typeface="Calibri" panose="020F0502020204030204" pitchFamily="34" charset="0"/>
                        </a:rPr>
                        <a:t>3.79</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3.82</a:t>
                      </a:r>
                    </a:p>
                  </a:txBody>
                  <a:tcPr marL="3810" marR="3810" marT="3810" marB="0" anchor="ctr"/>
                </a:tc>
                <a:tc>
                  <a:txBody>
                    <a:bodyPr/>
                    <a:lstStyle/>
                    <a:p>
                      <a:pPr algn="ctr" fontAlgn="ctr"/>
                      <a:r>
                        <a:rPr lang="en-US" sz="1400" b="0" i="0" u="none" strike="noStrike" dirty="0">
                          <a:solidFill>
                            <a:srgbClr val="000000"/>
                          </a:solidFill>
                          <a:effectLst/>
                          <a:latin typeface="Calibri" panose="020F0502020204030204" pitchFamily="34" charset="0"/>
                        </a:rPr>
                        <a:t>3.79</a:t>
                      </a:r>
                    </a:p>
                  </a:txBody>
                  <a:tcPr marL="3810" marR="3810" marT="3810" marB="0" anchor="ctr"/>
                </a:tc>
                <a:tc>
                  <a:txBody>
                    <a:bodyPr/>
                    <a:lstStyle/>
                    <a:p>
                      <a:pPr algn="ctr" fontAlgn="ctr"/>
                      <a:r>
                        <a:rPr lang="en-US" sz="1400" b="0" i="0" u="none" strike="noStrike" dirty="0">
                          <a:solidFill>
                            <a:srgbClr val="000000"/>
                          </a:solidFill>
                          <a:effectLst/>
                          <a:latin typeface="Calibri" panose="020F0502020204030204" pitchFamily="34" charset="0"/>
                        </a:rPr>
                        <a:t>3.79</a:t>
                      </a:r>
                    </a:p>
                  </a:txBody>
                  <a:tcPr marL="3810" marR="3810" marT="3810" marB="0" anchor="ctr">
                    <a:solidFill>
                      <a:schemeClr val="bg1">
                        <a:lumMod val="95000"/>
                      </a:schemeClr>
                    </a:solidFill>
                  </a:tcPr>
                </a:tc>
                <a:tc>
                  <a:txBody>
                    <a:bodyPr/>
                    <a:lstStyle/>
                    <a:p>
                      <a:pPr algn="ctr" fontAlgn="ctr"/>
                      <a:r>
                        <a:rPr lang="en-US" sz="1400" b="0" i="0" u="none" strike="noStrike">
                          <a:solidFill>
                            <a:srgbClr val="000000"/>
                          </a:solidFill>
                          <a:effectLst/>
                          <a:latin typeface="Calibri" panose="020F0502020204030204" pitchFamily="34" charset="0"/>
                        </a:rPr>
                        <a:t>3.82</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3.79</a:t>
                      </a:r>
                    </a:p>
                  </a:txBody>
                  <a:tcPr marL="3810" marR="3810" marT="3810" marB="0" anchor="ctr"/>
                </a:tc>
                <a:extLst>
                  <a:ext uri="{0D108BD9-81ED-4DB2-BD59-A6C34878D82A}">
                    <a16:rowId xmlns:a16="http://schemas.microsoft.com/office/drawing/2014/main" val="2896414745"/>
                  </a:ext>
                </a:extLst>
              </a:tr>
              <a:tr h="530778">
                <a:tc>
                  <a:txBody>
                    <a:bodyPr/>
                    <a:lstStyle/>
                    <a:p>
                      <a:pPr algn="ctr"/>
                      <a:r>
                        <a:rPr lang="en-US" sz="1050" b="1" dirty="0"/>
                        <a:t>improve over other routes</a:t>
                      </a:r>
                    </a:p>
                  </a:txBody>
                  <a:tcPr marL="85396" marR="85396" marT="42698" marB="42698" anchor="ctr"/>
                </a:tc>
                <a:tc>
                  <a:txBody>
                    <a:bodyPr/>
                    <a:lstStyle/>
                    <a:p>
                      <a:pPr algn="ctr" fontAlgn="ctr"/>
                      <a:r>
                        <a:rPr lang="en-US" sz="1400" b="0" i="0" u="none" strike="noStrike">
                          <a:solidFill>
                            <a:srgbClr val="000000"/>
                          </a:solidFill>
                          <a:effectLst/>
                          <a:latin typeface="Calibri" panose="020F0502020204030204" pitchFamily="34" charset="0"/>
                        </a:rPr>
                        <a:t>16.22</a:t>
                      </a:r>
                    </a:p>
                  </a:txBody>
                  <a:tcPr marL="3810" marR="3810" marT="3810" marB="0" anchor="ctr">
                    <a:solidFill>
                      <a:schemeClr val="accent1">
                        <a:lumMod val="20000"/>
                        <a:lumOff val="80000"/>
                      </a:schemeClr>
                    </a:solidFill>
                  </a:tcPr>
                </a:tc>
                <a:tc>
                  <a:txBody>
                    <a:bodyPr/>
                    <a:lstStyle/>
                    <a:p>
                      <a:pPr algn="ctr" fontAlgn="ctr"/>
                      <a:r>
                        <a:rPr lang="en-US" sz="1400" b="0" i="0" u="none" strike="noStrike">
                          <a:solidFill>
                            <a:srgbClr val="000000"/>
                          </a:solidFill>
                          <a:effectLst/>
                          <a:latin typeface="Calibri" panose="020F0502020204030204" pitchFamily="34" charset="0"/>
                        </a:rPr>
                        <a:t>0.00</a:t>
                      </a:r>
                    </a:p>
                  </a:txBody>
                  <a:tcPr marL="3810" marR="3810" marT="3810" marB="0" anchor="ctr">
                    <a:solidFill>
                      <a:schemeClr val="accent6">
                        <a:lumMod val="20000"/>
                        <a:lumOff val="80000"/>
                      </a:schemeClr>
                    </a:solidFill>
                  </a:tcPr>
                </a:tc>
                <a:tc>
                  <a:txBody>
                    <a:bodyPr/>
                    <a:lstStyle/>
                    <a:p>
                      <a:pPr algn="ctr" fontAlgn="ctr"/>
                      <a:r>
                        <a:rPr lang="en-US" sz="1400" b="0" i="0" u="none" strike="noStrike" dirty="0">
                          <a:solidFill>
                            <a:srgbClr val="000000"/>
                          </a:solidFill>
                          <a:effectLst/>
                          <a:latin typeface="Calibri" panose="020F0502020204030204" pitchFamily="34" charset="0"/>
                        </a:rPr>
                        <a:t>10.11</a:t>
                      </a:r>
                    </a:p>
                  </a:txBody>
                  <a:tcPr marL="3810" marR="3810" marT="3810" marB="0" anchor="ctr"/>
                </a:tc>
                <a:tc>
                  <a:txBody>
                    <a:bodyPr/>
                    <a:lstStyle/>
                    <a:p>
                      <a:pPr algn="ctr" fontAlgn="ctr"/>
                      <a:r>
                        <a:rPr lang="en-US" sz="1400" b="0" i="0" u="none" strike="noStrike" dirty="0">
                          <a:solidFill>
                            <a:srgbClr val="000000"/>
                          </a:solidFill>
                          <a:effectLst/>
                          <a:latin typeface="Calibri" panose="020F0502020204030204" pitchFamily="34" charset="0"/>
                        </a:rPr>
                        <a:t>9.61</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-73.38</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6.34</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5.41</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-86.64</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8.28</a:t>
                      </a:r>
                    </a:p>
                  </a:txBody>
                  <a:tcPr marL="3810" marR="3810" marT="3810" marB="0" anchor="ctr">
                    <a:solidFill>
                      <a:schemeClr val="bg1">
                        <a:lumMod val="95000"/>
                      </a:schemeClr>
                    </a:solidFill>
                  </a:tcPr>
                </a:tc>
                <a:tc>
                  <a:txBody>
                    <a:bodyPr/>
                    <a:lstStyle/>
                    <a:p>
                      <a:pPr algn="ctr" fontAlgn="ctr"/>
                      <a:r>
                        <a:rPr lang="en-US" sz="1400" b="0" i="0" u="none" strike="noStrike" dirty="0">
                          <a:solidFill>
                            <a:srgbClr val="000000"/>
                          </a:solidFill>
                          <a:effectLst/>
                          <a:latin typeface="Calibri" panose="020F0502020204030204" pitchFamily="34" charset="0"/>
                        </a:rPr>
                        <a:t>7.56</a:t>
                      </a:r>
                    </a:p>
                  </a:txBody>
                  <a:tcPr marL="3810" marR="3810" marT="3810" marB="0" anchor="ctr"/>
                </a:tc>
                <a:tc>
                  <a:txBody>
                    <a:bodyPr/>
                    <a:lstStyle/>
                    <a:p>
                      <a:pPr algn="ctr" fontAlgn="ctr"/>
                      <a:r>
                        <a:rPr lang="en-US" sz="1400" b="0" i="0" u="none" strike="noStrike" dirty="0">
                          <a:solidFill>
                            <a:srgbClr val="000000"/>
                          </a:solidFill>
                          <a:effectLst/>
                          <a:latin typeface="Calibri" panose="020F0502020204030204" pitchFamily="34" charset="0"/>
                        </a:rPr>
                        <a:t>-79.69</a:t>
                      </a:r>
                    </a:p>
                  </a:txBody>
                  <a:tcPr marL="3810" marR="3810" marT="3810" marB="0" anchor="ctr"/>
                </a:tc>
                <a:extLst>
                  <a:ext uri="{0D108BD9-81ED-4DB2-BD59-A6C34878D82A}">
                    <a16:rowId xmlns:a16="http://schemas.microsoft.com/office/drawing/2014/main" val="1522489989"/>
                  </a:ext>
                </a:extLst>
              </a:tr>
            </a:tbl>
          </a:graphicData>
        </a:graphic>
      </p:graphicFrame>
      <p:sp>
        <p:nvSpPr>
          <p:cNvPr id="9" name="TextBox 8">
            <a:extLst>
              <a:ext uri="{FF2B5EF4-FFF2-40B4-BE49-F238E27FC236}">
                <a16:creationId xmlns:a16="http://schemas.microsoft.com/office/drawing/2014/main" id="{8E1534D0-14D6-47D9-B588-32DC83F16788}"/>
              </a:ext>
            </a:extLst>
          </p:cNvPr>
          <p:cNvSpPr txBox="1"/>
          <p:nvPr/>
        </p:nvSpPr>
        <p:spPr>
          <a:xfrm>
            <a:off x="48018" y="4139845"/>
            <a:ext cx="4947845" cy="307777"/>
          </a:xfrm>
          <a:prstGeom prst="rect">
            <a:avLst/>
          </a:prstGeom>
          <a:solidFill>
            <a:schemeClr val="accent3">
              <a:lumMod val="20000"/>
              <a:lumOff val="80000"/>
            </a:schemeClr>
          </a:solidFill>
        </p:spPr>
        <p:txBody>
          <a:bodyPr wrap="square">
            <a:spAutoFit/>
          </a:bodyPr>
          <a:lstStyle/>
          <a:p>
            <a:r>
              <a:rPr lang="en-US" sz="1400" dirty="0" err="1"/>
              <a:t>Sog</a:t>
            </a:r>
            <a:r>
              <a:rPr lang="en-US" sz="1400" dirty="0"/>
              <a:t>: Vessel’s </a:t>
            </a:r>
            <a:r>
              <a:rPr lang="en-US" sz="1400" dirty="0" err="1"/>
              <a:t>SpeedOverGround</a:t>
            </a:r>
            <a:r>
              <a:rPr lang="en-US" sz="1400" dirty="0"/>
              <a:t>, Cog: Vessels Course direction</a:t>
            </a:r>
            <a:endParaRPr lang="sv-SE" sz="1400" dirty="0"/>
          </a:p>
        </p:txBody>
      </p:sp>
      <p:sp>
        <p:nvSpPr>
          <p:cNvPr id="13" name="TextBox 12">
            <a:extLst>
              <a:ext uri="{FF2B5EF4-FFF2-40B4-BE49-F238E27FC236}">
                <a16:creationId xmlns:a16="http://schemas.microsoft.com/office/drawing/2014/main" id="{E5BB13E0-F21A-4FFE-AE14-00A54D9998D2}"/>
              </a:ext>
            </a:extLst>
          </p:cNvPr>
          <p:cNvSpPr txBox="1"/>
          <p:nvPr/>
        </p:nvSpPr>
        <p:spPr>
          <a:xfrm>
            <a:off x="48018" y="4726033"/>
            <a:ext cx="3138939" cy="769441"/>
          </a:xfrm>
          <a:prstGeom prst="rect">
            <a:avLst/>
          </a:prstGeom>
          <a:noFill/>
          <a:ln>
            <a:solidFill>
              <a:schemeClr val="tx2">
                <a:lumMod val="60000"/>
                <a:lumOff val="40000"/>
              </a:schemeClr>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sv-SE" sz="1100" b="0" i="0" u="none" strike="noStrike" cap="none" normalizeH="0" baseline="0" dirty="0">
                <a:ln>
                  <a:noFill/>
                </a:ln>
                <a:solidFill>
                  <a:srgbClr val="000000"/>
                </a:solidFill>
                <a:effectLst/>
                <a:latin typeface="Courier New" panose="02070309020205020404" pitchFamily="49" charset="0"/>
              </a:rPr>
              <a:t>Counter({'df_upsog_dncog_s1': 6, 'df_upsog_upcog_s1': 2, 'df_fxsog_upcog_s1': 10, </a:t>
            </a:r>
            <a:r>
              <a:rPr kumimoji="0" lang="sv-SE" altLang="sv-SE" sz="1100" b="1" i="0" u="none" strike="noStrike" cap="none" normalizeH="0" baseline="0" dirty="0">
                <a:ln>
                  <a:noFill/>
                </a:ln>
                <a:solidFill>
                  <a:srgbClr val="00B050"/>
                </a:solidFill>
                <a:effectLst/>
                <a:latin typeface="Courier New" panose="02070309020205020404" pitchFamily="49" charset="0"/>
              </a:rPr>
              <a:t>'df_fxsog_fxcog_s1': 11</a:t>
            </a:r>
            <a:r>
              <a:rPr kumimoji="0" lang="sv-SE" altLang="sv-SE" sz="1100" b="0" i="0" u="none" strike="noStrike" cap="none" normalizeH="0" baseline="0" dirty="0">
                <a:ln>
                  <a:noFill/>
                </a:ln>
                <a:solidFill>
                  <a:srgbClr val="000000"/>
                </a:solidFill>
                <a:effectLst/>
                <a:latin typeface="Courier New" panose="02070309020205020404" pitchFamily="49" charset="0"/>
              </a:rPr>
              <a:t>}) </a:t>
            </a:r>
          </a:p>
        </p:txBody>
      </p:sp>
      <p:pic>
        <p:nvPicPr>
          <p:cNvPr id="17" name="Picture 16">
            <a:extLst>
              <a:ext uri="{FF2B5EF4-FFF2-40B4-BE49-F238E27FC236}">
                <a16:creationId xmlns:a16="http://schemas.microsoft.com/office/drawing/2014/main" id="{A929913A-2EF4-D9D2-C11C-CA6632EDA9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1674" y="4726033"/>
            <a:ext cx="1669170" cy="1669170"/>
          </a:xfrm>
          <a:prstGeom prst="rect">
            <a:avLst/>
          </a:prstGeom>
        </p:spPr>
      </p:pic>
      <p:pic>
        <p:nvPicPr>
          <p:cNvPr id="14" name="Picture 13">
            <a:extLst>
              <a:ext uri="{FF2B5EF4-FFF2-40B4-BE49-F238E27FC236}">
                <a16:creationId xmlns:a16="http://schemas.microsoft.com/office/drawing/2014/main" id="{07FCD637-1A88-18C4-C888-BB6D6349F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4328" y="4070614"/>
            <a:ext cx="4151654" cy="2424956"/>
          </a:xfrm>
          <a:prstGeom prst="rect">
            <a:avLst/>
          </a:prstGeom>
        </p:spPr>
      </p:pic>
      <p:sp>
        <p:nvSpPr>
          <p:cNvPr id="10" name="TextBox 9">
            <a:extLst>
              <a:ext uri="{FF2B5EF4-FFF2-40B4-BE49-F238E27FC236}">
                <a16:creationId xmlns:a16="http://schemas.microsoft.com/office/drawing/2014/main" id="{2C82210B-15D6-D9C3-23A4-1C3F68938450}"/>
              </a:ext>
            </a:extLst>
          </p:cNvPr>
          <p:cNvSpPr txBox="1"/>
          <p:nvPr/>
        </p:nvSpPr>
        <p:spPr>
          <a:xfrm>
            <a:off x="0" y="846719"/>
            <a:ext cx="5258899" cy="369332"/>
          </a:xfrm>
          <a:prstGeom prst="rect">
            <a:avLst/>
          </a:prstGeom>
          <a:noFill/>
        </p:spPr>
        <p:txBody>
          <a:bodyPr wrap="square">
            <a:spAutoFit/>
          </a:bodyPr>
          <a:lstStyle/>
          <a:p>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Minimization of the Vessel’s </a:t>
            </a:r>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F</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uel </a:t>
            </a:r>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C</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onsumption</a:t>
            </a:r>
            <a:endParaRPr lang="sv-SE" dirty="0"/>
          </a:p>
        </p:txBody>
      </p:sp>
      <p:sp>
        <p:nvSpPr>
          <p:cNvPr id="11" name="TextBox 10">
            <a:extLst>
              <a:ext uri="{FF2B5EF4-FFF2-40B4-BE49-F238E27FC236}">
                <a16:creationId xmlns:a16="http://schemas.microsoft.com/office/drawing/2014/main" id="{CFBE59C4-3BB9-6968-FC72-8BD698279447}"/>
              </a:ext>
            </a:extLst>
          </p:cNvPr>
          <p:cNvSpPr txBox="1"/>
          <p:nvPr/>
        </p:nvSpPr>
        <p:spPr>
          <a:xfrm>
            <a:off x="6362700" y="362430"/>
            <a:ext cx="2526505" cy="341632"/>
          </a:xfrm>
          <a:prstGeom prst="rect">
            <a:avLst/>
          </a:prstGeom>
          <a:solidFill>
            <a:schemeClr val="accent6">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Prescriptive Analytics</a:t>
            </a:r>
          </a:p>
        </p:txBody>
      </p:sp>
      <p:sp>
        <p:nvSpPr>
          <p:cNvPr id="12" name="TextBox 11">
            <a:extLst>
              <a:ext uri="{FF2B5EF4-FFF2-40B4-BE49-F238E27FC236}">
                <a16:creationId xmlns:a16="http://schemas.microsoft.com/office/drawing/2014/main" id="{40F0E6BD-2761-59F4-2610-1FCCD93548F1}"/>
              </a:ext>
            </a:extLst>
          </p:cNvPr>
          <p:cNvSpPr txBox="1"/>
          <p:nvPr/>
        </p:nvSpPr>
        <p:spPr>
          <a:xfrm>
            <a:off x="179515" y="1505754"/>
            <a:ext cx="8784969" cy="369332"/>
          </a:xfrm>
          <a:prstGeom prst="rect">
            <a:avLst/>
          </a:prstGeom>
          <a:noFill/>
        </p:spPr>
        <p:txBody>
          <a:bodyPr wrap="square">
            <a:spAutoFit/>
          </a:bodyPr>
          <a:lstStyle/>
          <a:p>
            <a:r>
              <a:rPr lang="en-US" dirty="0"/>
              <a:t>Change=1/8 std of </a:t>
            </a:r>
            <a:r>
              <a:rPr lang="en-US" dirty="0" err="1"/>
              <a:t>Sog&amp;Cog</a:t>
            </a:r>
            <a:r>
              <a:rPr lang="en-US" dirty="0"/>
              <a:t>, Route </a:t>
            </a:r>
            <a:r>
              <a:rPr lang="en-US" dirty="0">
                <a:sym typeface="Wingdings" panose="05000000000000000000" pitchFamily="2" charset="2"/>
              </a:rPr>
              <a:t></a:t>
            </a:r>
            <a:r>
              <a:rPr lang="en-US" dirty="0"/>
              <a:t> </a:t>
            </a:r>
            <a:r>
              <a:rPr kumimoji="0" lang="en-US" altLang="en-US" sz="1800" u="none" strike="noStrike" cap="none" normalizeH="0" baseline="0" dirty="0">
                <a:ln>
                  <a:noFill/>
                </a:ln>
                <a:effectLst/>
                <a:latin typeface="Arial Unicode MS" panose="020B0604020202020204" pitchFamily="34" charset="-128"/>
              </a:rPr>
              <a:t>[2020-04-05 </a:t>
            </a:r>
            <a:r>
              <a:rPr lang="en-US" altLang="en-US" dirty="0">
                <a:latin typeface="Arial Unicode MS" panose="020B0604020202020204" pitchFamily="34" charset="-128"/>
              </a:rPr>
              <a:t>15</a:t>
            </a:r>
            <a:r>
              <a:rPr kumimoji="0" lang="en-US" altLang="en-US" sz="1800" u="none" strike="noStrike" cap="none" normalizeH="0" baseline="0" dirty="0">
                <a:ln>
                  <a:noFill/>
                </a:ln>
                <a:effectLst/>
                <a:latin typeface="Arial Unicode MS" panose="020B0604020202020204" pitchFamily="34" charset="-128"/>
              </a:rPr>
              <a:t>:10]</a:t>
            </a:r>
            <a:endParaRPr kumimoji="0" lang="en-US" altLang="en-US" sz="4000" u="none" strike="noStrike" cap="none" normalizeH="0" baseline="0" dirty="0">
              <a:ln>
                <a:noFill/>
              </a:ln>
              <a:effectLst/>
              <a:latin typeface="Arial" panose="020B0604020202020204" pitchFamily="34" charset="0"/>
            </a:endParaRPr>
          </a:p>
        </p:txBody>
      </p:sp>
      <p:sp>
        <p:nvSpPr>
          <p:cNvPr id="4" name="TextBox 3">
            <a:extLst>
              <a:ext uri="{FF2B5EF4-FFF2-40B4-BE49-F238E27FC236}">
                <a16:creationId xmlns:a16="http://schemas.microsoft.com/office/drawing/2014/main" id="{F5744CAD-EC0E-444B-7C9C-5B643BD098F3}"/>
              </a:ext>
            </a:extLst>
          </p:cNvPr>
          <p:cNvSpPr txBox="1"/>
          <p:nvPr/>
        </p:nvSpPr>
        <p:spPr>
          <a:xfrm>
            <a:off x="6719887" y="967182"/>
            <a:ext cx="2169317" cy="369332"/>
          </a:xfrm>
          <a:prstGeom prst="rect">
            <a:avLst/>
          </a:prstGeom>
          <a:solidFill>
            <a:schemeClr val="accent5">
              <a:lumMod val="20000"/>
              <a:lumOff val="80000"/>
            </a:schemeClr>
          </a:solidFill>
        </p:spPr>
        <p:txBody>
          <a:bodyPr wrap="square">
            <a:spAutoFit/>
          </a:bodyPr>
          <a:lstStyle/>
          <a:p>
            <a:r>
              <a:rPr lang="sv-SE" dirty="0"/>
              <a:t>From North to South</a:t>
            </a:r>
          </a:p>
        </p:txBody>
      </p:sp>
    </p:spTree>
    <p:extLst>
      <p:ext uri="{BB962C8B-B14F-4D97-AF65-F5344CB8AC3E}">
        <p14:creationId xmlns:p14="http://schemas.microsoft.com/office/powerpoint/2010/main" val="2166818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5830CB-FC04-641E-8173-554EFE0D90DF}"/>
              </a:ext>
            </a:extLst>
          </p:cNvPr>
          <p:cNvSpPr txBox="1"/>
          <p:nvPr/>
        </p:nvSpPr>
        <p:spPr>
          <a:xfrm>
            <a:off x="6362700" y="362430"/>
            <a:ext cx="2526505" cy="341632"/>
          </a:xfrm>
          <a:prstGeom prst="rect">
            <a:avLst/>
          </a:prstGeom>
          <a:solidFill>
            <a:schemeClr val="accent6">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Prescriptive Analytics</a:t>
            </a:r>
          </a:p>
        </p:txBody>
      </p:sp>
      <p:sp>
        <p:nvSpPr>
          <p:cNvPr id="5" name="TextBox 4">
            <a:extLst>
              <a:ext uri="{FF2B5EF4-FFF2-40B4-BE49-F238E27FC236}">
                <a16:creationId xmlns:a16="http://schemas.microsoft.com/office/drawing/2014/main" id="{7FD8A982-BC4D-0648-9C37-4B3AF3847B3F}"/>
              </a:ext>
            </a:extLst>
          </p:cNvPr>
          <p:cNvSpPr txBox="1"/>
          <p:nvPr/>
        </p:nvSpPr>
        <p:spPr>
          <a:xfrm>
            <a:off x="5184066" y="1456977"/>
            <a:ext cx="3780423" cy="400110"/>
          </a:xfrm>
          <a:prstGeom prst="rect">
            <a:avLst/>
          </a:prstGeom>
          <a:noFill/>
          <a:ln>
            <a:solidFill>
              <a:srgbClr val="3333FF"/>
            </a:solidFill>
          </a:ln>
        </p:spPr>
        <p:txBody>
          <a:bodyPr wrap="square">
            <a:spAutoFit/>
          </a:bodyPr>
          <a:lstStyle/>
          <a:p>
            <a:r>
              <a:rPr lang="en-US" sz="1100" dirty="0"/>
              <a:t>Change=1/8 std of </a:t>
            </a:r>
            <a:r>
              <a:rPr lang="en-US" sz="1100" dirty="0" err="1"/>
              <a:t>Sog&amp;Cog</a:t>
            </a:r>
            <a:r>
              <a:rPr lang="en-US" sz="1100" dirty="0"/>
              <a:t>, Route </a:t>
            </a:r>
            <a:r>
              <a:rPr lang="en-US" sz="1100" dirty="0">
                <a:sym typeface="Wingdings" panose="05000000000000000000" pitchFamily="2" charset="2"/>
              </a:rPr>
              <a:t></a:t>
            </a:r>
            <a:r>
              <a:rPr lang="en-US" sz="1100" dirty="0"/>
              <a:t> </a:t>
            </a:r>
            <a:r>
              <a:rPr kumimoji="0" lang="en-US" altLang="en-US" sz="1100" b="0" i="0" u="none" strike="noStrike" cap="none" normalizeH="0" baseline="0" dirty="0">
                <a:ln>
                  <a:noFill/>
                </a:ln>
                <a:effectLst/>
                <a:latin typeface="Arial Unicode MS" panose="020B0604020202020204" pitchFamily="34" charset="-128"/>
              </a:rPr>
              <a:t>[</a:t>
            </a:r>
            <a:r>
              <a:rPr lang="sv-SE" sz="1100" i="0" dirty="0">
                <a:effectLst/>
                <a:latin typeface="Helvetica Neue"/>
              </a:rPr>
              <a:t>2020-04-05 15:10</a:t>
            </a:r>
            <a:r>
              <a:rPr kumimoji="0" lang="en-US" altLang="en-US" sz="1100" b="0" i="0" u="none" strike="noStrike" cap="none" normalizeH="0" baseline="0" dirty="0">
                <a:ln>
                  <a:noFill/>
                </a:ln>
                <a:effectLst/>
                <a:latin typeface="Arial Unicode MS" panose="020B0604020202020204" pitchFamily="34" charset="-128"/>
              </a:rPr>
              <a:t>], </a:t>
            </a:r>
            <a:r>
              <a:rPr kumimoji="0" lang="en-US" altLang="en-US" sz="900" b="0" i="0" u="none" strike="noStrike" cap="none" normalizeH="0" baseline="0" dirty="0">
                <a:ln>
                  <a:noFill/>
                </a:ln>
                <a:solidFill>
                  <a:schemeClr val="tx1"/>
                </a:solidFill>
                <a:effectLst/>
                <a:latin typeface="Arial Unicode MS" panose="020B0604020202020204" pitchFamily="34" charset="-128"/>
              </a:rPr>
              <a:t>Vessel’s Speed is shown by the color bar.</a:t>
            </a:r>
            <a:endParaRPr kumimoji="0" lang="en-US" altLang="en-US" sz="2400" b="0" i="0" u="none" strike="noStrike" cap="none" normalizeH="0" baseline="0" dirty="0">
              <a:ln>
                <a:noFill/>
              </a:ln>
              <a:effectLst/>
              <a:latin typeface="Arial" panose="020B0604020202020204" pitchFamily="34" charset="0"/>
            </a:endParaRPr>
          </a:p>
        </p:txBody>
      </p:sp>
      <p:sp>
        <p:nvSpPr>
          <p:cNvPr id="7" name="TextBox 6">
            <a:extLst>
              <a:ext uri="{FF2B5EF4-FFF2-40B4-BE49-F238E27FC236}">
                <a16:creationId xmlns:a16="http://schemas.microsoft.com/office/drawing/2014/main" id="{4A35AF8F-7254-3933-1092-B8A1B7B5908C}"/>
              </a:ext>
            </a:extLst>
          </p:cNvPr>
          <p:cNvSpPr txBox="1"/>
          <p:nvPr/>
        </p:nvSpPr>
        <p:spPr>
          <a:xfrm>
            <a:off x="232857" y="1472366"/>
            <a:ext cx="3780423" cy="415498"/>
          </a:xfrm>
          <a:prstGeom prst="rect">
            <a:avLst/>
          </a:prstGeom>
          <a:noFill/>
          <a:ln>
            <a:solidFill>
              <a:srgbClr val="3333FF"/>
            </a:solidFill>
          </a:ln>
        </p:spPr>
        <p:txBody>
          <a:bodyPr wrap="square">
            <a:spAutoFit/>
          </a:bodyPr>
          <a:lstStyle/>
          <a:p>
            <a:r>
              <a:rPr lang="en-US" sz="1100" dirty="0"/>
              <a:t>Initial Route, Route </a:t>
            </a:r>
            <a:r>
              <a:rPr lang="en-US" sz="1100" dirty="0">
                <a:sym typeface="Wingdings" panose="05000000000000000000" pitchFamily="2" charset="2"/>
              </a:rPr>
              <a:t></a:t>
            </a:r>
            <a:r>
              <a:rPr lang="en-US" sz="1100" dirty="0"/>
              <a:t> </a:t>
            </a:r>
            <a:r>
              <a:rPr kumimoji="0" lang="en-US" altLang="en-US" sz="1100" i="0" u="none" strike="noStrike" cap="none" normalizeH="0" baseline="0" dirty="0">
                <a:ln>
                  <a:noFill/>
                </a:ln>
                <a:solidFill>
                  <a:schemeClr val="tx1"/>
                </a:solidFill>
                <a:effectLst/>
                <a:latin typeface="Arial Unicode MS" panose="020B0604020202020204" pitchFamily="34" charset="-128"/>
              </a:rPr>
              <a:t>[</a:t>
            </a:r>
            <a:r>
              <a:rPr lang="sv-SE" sz="1100" i="0" dirty="0">
                <a:solidFill>
                  <a:srgbClr val="000000"/>
                </a:solidFill>
                <a:effectLst/>
                <a:latin typeface="Helvetica Neue"/>
              </a:rPr>
              <a:t>2020-04-05 15:10</a:t>
            </a:r>
            <a:r>
              <a:rPr kumimoji="0" lang="en-US" altLang="en-US" sz="1100" i="0" u="none" strike="noStrike" cap="none" normalizeH="0" baseline="0" dirty="0">
                <a:ln>
                  <a:noFill/>
                </a:ln>
                <a:solidFill>
                  <a:schemeClr val="tx1"/>
                </a:solidFill>
                <a:effectLst/>
                <a:latin typeface="Arial Unicode MS" panose="020B0604020202020204" pitchFamily="34" charset="-128"/>
              </a:rPr>
              <a:t>],  </a:t>
            </a:r>
          </a:p>
          <a:p>
            <a:r>
              <a:rPr kumimoji="0" lang="en-US" altLang="en-US" sz="900" b="0" i="0" u="none" strike="noStrike" cap="none" normalizeH="0" baseline="0" dirty="0">
                <a:ln>
                  <a:noFill/>
                </a:ln>
                <a:solidFill>
                  <a:schemeClr val="tx1"/>
                </a:solidFill>
                <a:effectLst/>
                <a:latin typeface="Arial Unicode MS" panose="020B0604020202020204" pitchFamily="34" charset="-128"/>
              </a:rPr>
              <a:t>Vessel’s Speed is shown by the color bar.</a:t>
            </a:r>
            <a:endParaRPr kumimoji="0" lang="en-US" altLang="en-US" sz="200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DAF04660-7B63-D6C1-369D-65C339527B79}"/>
              </a:ext>
            </a:extLst>
          </p:cNvPr>
          <p:cNvSpPr txBox="1"/>
          <p:nvPr/>
        </p:nvSpPr>
        <p:spPr>
          <a:xfrm>
            <a:off x="6719887" y="967182"/>
            <a:ext cx="2169317" cy="369332"/>
          </a:xfrm>
          <a:prstGeom prst="rect">
            <a:avLst/>
          </a:prstGeom>
          <a:solidFill>
            <a:schemeClr val="accent5">
              <a:lumMod val="20000"/>
              <a:lumOff val="80000"/>
            </a:schemeClr>
          </a:solidFill>
        </p:spPr>
        <p:txBody>
          <a:bodyPr wrap="square">
            <a:spAutoFit/>
          </a:bodyPr>
          <a:lstStyle/>
          <a:p>
            <a:r>
              <a:rPr lang="sv-SE" dirty="0"/>
              <a:t>From North to South</a:t>
            </a:r>
          </a:p>
        </p:txBody>
      </p:sp>
      <p:sp>
        <p:nvSpPr>
          <p:cNvPr id="13" name="TextBox 12">
            <a:extLst>
              <a:ext uri="{FF2B5EF4-FFF2-40B4-BE49-F238E27FC236}">
                <a16:creationId xmlns:a16="http://schemas.microsoft.com/office/drawing/2014/main" id="{AC4BBE2D-08A6-EBC2-31A7-18881BE9D9D7}"/>
              </a:ext>
            </a:extLst>
          </p:cNvPr>
          <p:cNvSpPr txBox="1"/>
          <p:nvPr/>
        </p:nvSpPr>
        <p:spPr>
          <a:xfrm>
            <a:off x="0" y="846719"/>
            <a:ext cx="5258899" cy="369332"/>
          </a:xfrm>
          <a:prstGeom prst="rect">
            <a:avLst/>
          </a:prstGeom>
          <a:noFill/>
        </p:spPr>
        <p:txBody>
          <a:bodyPr wrap="square">
            <a:spAutoFit/>
          </a:bodyPr>
          <a:lstStyle/>
          <a:p>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Minimization of the Vessel’s </a:t>
            </a:r>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F</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uel </a:t>
            </a:r>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C</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onsumption</a:t>
            </a:r>
            <a:endParaRPr lang="sv-SE" dirty="0"/>
          </a:p>
        </p:txBody>
      </p:sp>
      <p:grpSp>
        <p:nvGrpSpPr>
          <p:cNvPr id="18" name="Group 17">
            <a:extLst>
              <a:ext uri="{FF2B5EF4-FFF2-40B4-BE49-F238E27FC236}">
                <a16:creationId xmlns:a16="http://schemas.microsoft.com/office/drawing/2014/main" id="{9DFD7654-3BE4-5C7B-1165-1E8A54394EB8}"/>
              </a:ext>
            </a:extLst>
          </p:cNvPr>
          <p:cNvGrpSpPr/>
          <p:nvPr/>
        </p:nvGrpSpPr>
        <p:grpSpPr>
          <a:xfrm>
            <a:off x="4859969" y="1940735"/>
            <a:ext cx="4134552" cy="4113082"/>
            <a:chOff x="5292081" y="2213061"/>
            <a:chExt cx="3735622" cy="3672408"/>
          </a:xfrm>
        </p:grpSpPr>
        <p:pic>
          <p:nvPicPr>
            <p:cNvPr id="10" name="Picture 9">
              <a:extLst>
                <a:ext uri="{FF2B5EF4-FFF2-40B4-BE49-F238E27FC236}">
                  <a16:creationId xmlns:a16="http://schemas.microsoft.com/office/drawing/2014/main" id="{E8C9E2A9-642C-DA49-67AB-6B4CB8FD0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081" y="2213061"/>
              <a:ext cx="3672408" cy="3672408"/>
            </a:xfrm>
            <a:prstGeom prst="rect">
              <a:avLst/>
            </a:prstGeom>
          </p:spPr>
        </p:pic>
        <p:sp>
          <p:nvSpPr>
            <p:cNvPr id="16" name="TextBox 15">
              <a:extLst>
                <a:ext uri="{FF2B5EF4-FFF2-40B4-BE49-F238E27FC236}">
                  <a16:creationId xmlns:a16="http://schemas.microsoft.com/office/drawing/2014/main" id="{309F79FD-E555-527B-160B-EF0503A17064}"/>
                </a:ext>
              </a:extLst>
            </p:cNvPr>
            <p:cNvSpPr txBox="1"/>
            <p:nvPr/>
          </p:nvSpPr>
          <p:spPr>
            <a:xfrm rot="16200000">
              <a:off x="7085162" y="3909589"/>
              <a:ext cx="3608084" cy="276999"/>
            </a:xfrm>
            <a:prstGeom prst="rect">
              <a:avLst/>
            </a:prstGeom>
            <a:noFill/>
          </p:spPr>
          <p:txBody>
            <a:bodyPr wrap="square">
              <a:spAutoFit/>
            </a:bodyPr>
            <a:lstStyle/>
            <a:p>
              <a:pPr lvl="0" algn="ctr"/>
              <a:r>
                <a:rPr lang="en-US" sz="1200" i="0" dirty="0">
                  <a:solidFill>
                    <a:schemeClr val="tx1"/>
                  </a:solidFill>
                  <a:latin typeface="Times New Roman" panose="02020603050405020304" pitchFamily="18" charset="0"/>
                  <a:ea typeface="Times New Roman" charset="0"/>
                  <a:cs typeface="Times New Roman" panose="02020603050405020304" pitchFamily="18" charset="0"/>
                </a:rPr>
                <a:t>SpeedOverGround (m/</a:t>
              </a:r>
              <a:r>
                <a:rPr lang="en-US" sz="1200" dirty="0">
                  <a:latin typeface="Times New Roman" panose="02020603050405020304" pitchFamily="18" charset="0"/>
                  <a:ea typeface="Times New Roman" charset="0"/>
                  <a:cs typeface="Times New Roman" panose="02020603050405020304" pitchFamily="18" charset="0"/>
                </a:rPr>
                <a:t>s</a:t>
              </a:r>
              <a:r>
                <a:rPr lang="en-US" sz="1200" i="0" dirty="0">
                  <a:solidFill>
                    <a:schemeClr val="tx1"/>
                  </a:solidFill>
                  <a:latin typeface="Times New Roman" panose="02020603050405020304" pitchFamily="18" charset="0"/>
                  <a:ea typeface="Times New Roman" charset="0"/>
                  <a:cs typeface="Times New Roman" panose="02020603050405020304" pitchFamily="18" charset="0"/>
                </a:rPr>
                <a:t>)</a:t>
              </a:r>
              <a:endParaRPr lang="en-US" sz="1200" b="1" dirty="0">
                <a:solidFill>
                  <a:schemeClr val="tx1"/>
                </a:solidFill>
                <a:latin typeface="Times New Roman" panose="02020603050405020304" pitchFamily="18" charset="0"/>
                <a:cs typeface="Times New Roman" panose="02020603050405020304" pitchFamily="18" charset="0"/>
              </a:endParaRPr>
            </a:p>
          </p:txBody>
        </p:sp>
      </p:grpSp>
      <p:grpSp>
        <p:nvGrpSpPr>
          <p:cNvPr id="30" name="Group 29">
            <a:extLst>
              <a:ext uri="{FF2B5EF4-FFF2-40B4-BE49-F238E27FC236}">
                <a16:creationId xmlns:a16="http://schemas.microsoft.com/office/drawing/2014/main" id="{4CD06FBE-88DD-3518-6D45-09962756C77E}"/>
              </a:ext>
            </a:extLst>
          </p:cNvPr>
          <p:cNvGrpSpPr/>
          <p:nvPr/>
        </p:nvGrpSpPr>
        <p:grpSpPr>
          <a:xfrm>
            <a:off x="57863" y="1940735"/>
            <a:ext cx="4143722" cy="4113082"/>
            <a:chOff x="184133" y="2033041"/>
            <a:chExt cx="3986811" cy="3977988"/>
          </a:xfrm>
        </p:grpSpPr>
        <p:pic>
          <p:nvPicPr>
            <p:cNvPr id="31" name="Picture 30" descr="Map&#10;&#10;Description automatically generated">
              <a:extLst>
                <a:ext uri="{FF2B5EF4-FFF2-40B4-BE49-F238E27FC236}">
                  <a16:creationId xmlns:a16="http://schemas.microsoft.com/office/drawing/2014/main" id="{BC604D1F-0ED0-05DD-3988-CACC61DAD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133" y="2033041"/>
              <a:ext cx="3977988" cy="3977988"/>
            </a:xfrm>
            <a:prstGeom prst="rect">
              <a:avLst/>
            </a:prstGeom>
          </p:spPr>
        </p:pic>
        <p:sp>
          <p:nvSpPr>
            <p:cNvPr id="32" name="TextBox 31">
              <a:extLst>
                <a:ext uri="{FF2B5EF4-FFF2-40B4-BE49-F238E27FC236}">
                  <a16:creationId xmlns:a16="http://schemas.microsoft.com/office/drawing/2014/main" id="{257D773C-80A6-D99D-3D42-2164A91B908B}"/>
                </a:ext>
              </a:extLst>
            </p:cNvPr>
            <p:cNvSpPr txBox="1"/>
            <p:nvPr/>
          </p:nvSpPr>
          <p:spPr>
            <a:xfrm rot="16200000">
              <a:off x="2129788" y="3810974"/>
              <a:ext cx="3766982" cy="315331"/>
            </a:xfrm>
            <a:prstGeom prst="rect">
              <a:avLst/>
            </a:prstGeom>
            <a:noFill/>
          </p:spPr>
          <p:txBody>
            <a:bodyPr wrap="square">
              <a:spAutoFit/>
            </a:bodyPr>
            <a:lstStyle/>
            <a:p>
              <a:pPr lvl="0" algn="ctr"/>
              <a:r>
                <a:rPr lang="en-US" sz="1200" i="0" dirty="0">
                  <a:solidFill>
                    <a:schemeClr val="tx1"/>
                  </a:solidFill>
                  <a:latin typeface="Times New Roman" panose="02020603050405020304" pitchFamily="18" charset="0"/>
                  <a:ea typeface="Times New Roman" charset="0"/>
                  <a:cs typeface="Times New Roman" panose="02020603050405020304" pitchFamily="18" charset="0"/>
                </a:rPr>
                <a:t>SpeedOverGround (m/</a:t>
              </a:r>
              <a:r>
                <a:rPr lang="en-US" sz="1200" dirty="0">
                  <a:latin typeface="Times New Roman" panose="02020603050405020304" pitchFamily="18" charset="0"/>
                  <a:ea typeface="Times New Roman" charset="0"/>
                  <a:cs typeface="Times New Roman" panose="02020603050405020304" pitchFamily="18" charset="0"/>
                </a:rPr>
                <a:t>s</a:t>
              </a:r>
              <a:r>
                <a:rPr lang="en-US" sz="1200" i="0" dirty="0">
                  <a:solidFill>
                    <a:schemeClr val="tx1"/>
                  </a:solidFill>
                  <a:latin typeface="Times New Roman" panose="02020603050405020304" pitchFamily="18" charset="0"/>
                  <a:ea typeface="Times New Roman" charset="0"/>
                  <a:cs typeface="Times New Roman" panose="02020603050405020304" pitchFamily="18" charset="0"/>
                </a:rPr>
                <a:t>)</a:t>
              </a:r>
              <a:endParaRPr lang="en-US" sz="1200" b="1" dirty="0">
                <a:solidFill>
                  <a:schemeClr val="tx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644818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5F6D66-1971-49A8-8912-00ECE93FFBD0}"/>
              </a:ext>
            </a:extLst>
          </p:cNvPr>
          <p:cNvSpPr txBox="1"/>
          <p:nvPr/>
        </p:nvSpPr>
        <p:spPr>
          <a:xfrm>
            <a:off x="179515" y="1505754"/>
            <a:ext cx="8784969" cy="369332"/>
          </a:xfrm>
          <a:prstGeom prst="rect">
            <a:avLst/>
          </a:prstGeom>
          <a:noFill/>
        </p:spPr>
        <p:txBody>
          <a:bodyPr wrap="square">
            <a:spAutoFit/>
          </a:bodyPr>
          <a:lstStyle/>
          <a:p>
            <a:r>
              <a:rPr lang="en-US" dirty="0"/>
              <a:t>Change=1/8 std of </a:t>
            </a:r>
            <a:r>
              <a:rPr lang="en-US" dirty="0" err="1"/>
              <a:t>Sog&amp;Cog</a:t>
            </a:r>
            <a:r>
              <a:rPr lang="en-US" dirty="0"/>
              <a:t>, Route </a:t>
            </a:r>
            <a:r>
              <a:rPr lang="en-US" dirty="0">
                <a:sym typeface="Wingdings" panose="05000000000000000000" pitchFamily="2" charset="2"/>
              </a:rPr>
              <a:t></a:t>
            </a:r>
            <a:r>
              <a:rPr lang="en-US" dirty="0"/>
              <a:t> </a:t>
            </a:r>
            <a:r>
              <a:rPr kumimoji="0" lang="en-US" altLang="en-US" sz="1800" u="none" strike="noStrike" cap="none" normalizeH="0" baseline="0" dirty="0">
                <a:ln>
                  <a:noFill/>
                </a:ln>
                <a:effectLst/>
                <a:latin typeface="Arial Unicode MS" panose="020B0604020202020204" pitchFamily="34" charset="-128"/>
              </a:rPr>
              <a:t>[2020-04-05 20:38]</a:t>
            </a:r>
            <a:endParaRPr kumimoji="0" lang="en-US" altLang="en-US" sz="4000" u="none" strike="noStrike" cap="none" normalizeH="0" baseline="0" dirty="0">
              <a:ln>
                <a:noFill/>
              </a:ln>
              <a:effectLst/>
              <a:latin typeface="Arial" panose="020B0604020202020204" pitchFamily="34" charset="0"/>
            </a:endParaRPr>
          </a:p>
        </p:txBody>
      </p:sp>
      <p:sp>
        <p:nvSpPr>
          <p:cNvPr id="8" name="TextBox 7">
            <a:extLst>
              <a:ext uri="{FF2B5EF4-FFF2-40B4-BE49-F238E27FC236}">
                <a16:creationId xmlns:a16="http://schemas.microsoft.com/office/drawing/2014/main" id="{4842135D-DD4E-0489-6786-0D5F82487832}"/>
              </a:ext>
            </a:extLst>
          </p:cNvPr>
          <p:cNvSpPr txBox="1"/>
          <p:nvPr/>
        </p:nvSpPr>
        <p:spPr>
          <a:xfrm>
            <a:off x="0" y="846719"/>
            <a:ext cx="5258899" cy="369332"/>
          </a:xfrm>
          <a:prstGeom prst="rect">
            <a:avLst/>
          </a:prstGeom>
          <a:noFill/>
        </p:spPr>
        <p:txBody>
          <a:bodyPr wrap="square">
            <a:spAutoFit/>
          </a:bodyPr>
          <a:lstStyle/>
          <a:p>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Minimization of the Vessel’s </a:t>
            </a:r>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F</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uel </a:t>
            </a:r>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C</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onsumption</a:t>
            </a:r>
            <a:endParaRPr lang="sv-SE" dirty="0"/>
          </a:p>
        </p:txBody>
      </p:sp>
      <p:sp>
        <p:nvSpPr>
          <p:cNvPr id="10" name="TextBox 9">
            <a:extLst>
              <a:ext uri="{FF2B5EF4-FFF2-40B4-BE49-F238E27FC236}">
                <a16:creationId xmlns:a16="http://schemas.microsoft.com/office/drawing/2014/main" id="{055A58D6-2F05-258D-52A2-E2B7EA5206B9}"/>
              </a:ext>
            </a:extLst>
          </p:cNvPr>
          <p:cNvSpPr txBox="1"/>
          <p:nvPr/>
        </p:nvSpPr>
        <p:spPr>
          <a:xfrm>
            <a:off x="6362700" y="362430"/>
            <a:ext cx="2526505" cy="341632"/>
          </a:xfrm>
          <a:prstGeom prst="rect">
            <a:avLst/>
          </a:prstGeom>
          <a:solidFill>
            <a:schemeClr val="accent6">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Prescriptive Analytics</a:t>
            </a:r>
          </a:p>
        </p:txBody>
      </p:sp>
      <p:sp>
        <p:nvSpPr>
          <p:cNvPr id="11" name="TextBox 10">
            <a:extLst>
              <a:ext uri="{FF2B5EF4-FFF2-40B4-BE49-F238E27FC236}">
                <a16:creationId xmlns:a16="http://schemas.microsoft.com/office/drawing/2014/main" id="{493FC8F6-030C-6990-2CA7-9F7490580AE4}"/>
              </a:ext>
            </a:extLst>
          </p:cNvPr>
          <p:cNvSpPr txBox="1"/>
          <p:nvPr/>
        </p:nvSpPr>
        <p:spPr>
          <a:xfrm>
            <a:off x="48018" y="4139845"/>
            <a:ext cx="4947845" cy="307777"/>
          </a:xfrm>
          <a:prstGeom prst="rect">
            <a:avLst/>
          </a:prstGeom>
          <a:solidFill>
            <a:schemeClr val="accent3">
              <a:lumMod val="20000"/>
              <a:lumOff val="80000"/>
            </a:schemeClr>
          </a:solidFill>
        </p:spPr>
        <p:txBody>
          <a:bodyPr wrap="square">
            <a:spAutoFit/>
          </a:bodyPr>
          <a:lstStyle/>
          <a:p>
            <a:r>
              <a:rPr lang="en-US" sz="1400" dirty="0" err="1"/>
              <a:t>Sog</a:t>
            </a:r>
            <a:r>
              <a:rPr lang="en-US" sz="1400" dirty="0"/>
              <a:t>: Vessel’s </a:t>
            </a:r>
            <a:r>
              <a:rPr lang="en-US" sz="1400" dirty="0" err="1"/>
              <a:t>SpeedOverGround</a:t>
            </a:r>
            <a:r>
              <a:rPr lang="en-US" sz="1400" dirty="0"/>
              <a:t>, Cog: Vessels Course direction</a:t>
            </a:r>
            <a:endParaRPr lang="sv-SE" sz="1400" dirty="0"/>
          </a:p>
        </p:txBody>
      </p:sp>
      <p:graphicFrame>
        <p:nvGraphicFramePr>
          <p:cNvPr id="20" name="Table 19">
            <a:extLst>
              <a:ext uri="{FF2B5EF4-FFF2-40B4-BE49-F238E27FC236}">
                <a16:creationId xmlns:a16="http://schemas.microsoft.com/office/drawing/2014/main" id="{4FEE2C1A-ED76-C36D-AA62-83324A0613A6}"/>
              </a:ext>
            </a:extLst>
          </p:cNvPr>
          <p:cNvGraphicFramePr>
            <a:graphicFrameLocks noGrp="1"/>
          </p:cNvGraphicFramePr>
          <p:nvPr>
            <p:extLst>
              <p:ext uri="{D42A27DB-BD31-4B8C-83A1-F6EECF244321}">
                <p14:modId xmlns:p14="http://schemas.microsoft.com/office/powerpoint/2010/main" val="2168226696"/>
              </p:ext>
            </p:extLst>
          </p:nvPr>
        </p:nvGraphicFramePr>
        <p:xfrm>
          <a:off x="48018" y="1893287"/>
          <a:ext cx="9000996" cy="2177327"/>
        </p:xfrm>
        <a:graphic>
          <a:graphicData uri="http://schemas.openxmlformats.org/drawingml/2006/table">
            <a:tbl>
              <a:tblPr>
                <a:tableStyleId>{69C7853C-536D-4A76-A0AE-DD22124D55A5}</a:tableStyleId>
              </a:tblPr>
              <a:tblGrid>
                <a:gridCol w="896291">
                  <a:extLst>
                    <a:ext uri="{9D8B030D-6E8A-4147-A177-3AD203B41FA5}">
                      <a16:colId xmlns:a16="http://schemas.microsoft.com/office/drawing/2014/main" val="2399031562"/>
                    </a:ext>
                  </a:extLst>
                </a:gridCol>
                <a:gridCol w="648072">
                  <a:extLst>
                    <a:ext uri="{9D8B030D-6E8A-4147-A177-3AD203B41FA5}">
                      <a16:colId xmlns:a16="http://schemas.microsoft.com/office/drawing/2014/main" val="3485900565"/>
                    </a:ext>
                  </a:extLst>
                </a:gridCol>
                <a:gridCol w="705886">
                  <a:extLst>
                    <a:ext uri="{9D8B030D-6E8A-4147-A177-3AD203B41FA5}">
                      <a16:colId xmlns:a16="http://schemas.microsoft.com/office/drawing/2014/main" val="688386261"/>
                    </a:ext>
                  </a:extLst>
                </a:gridCol>
                <a:gridCol w="750083">
                  <a:extLst>
                    <a:ext uri="{9D8B030D-6E8A-4147-A177-3AD203B41FA5}">
                      <a16:colId xmlns:a16="http://schemas.microsoft.com/office/drawing/2014/main" val="2012353993"/>
                    </a:ext>
                  </a:extLst>
                </a:gridCol>
                <a:gridCol w="750083">
                  <a:extLst>
                    <a:ext uri="{9D8B030D-6E8A-4147-A177-3AD203B41FA5}">
                      <a16:colId xmlns:a16="http://schemas.microsoft.com/office/drawing/2014/main" val="2390890177"/>
                    </a:ext>
                  </a:extLst>
                </a:gridCol>
                <a:gridCol w="750083">
                  <a:extLst>
                    <a:ext uri="{9D8B030D-6E8A-4147-A177-3AD203B41FA5}">
                      <a16:colId xmlns:a16="http://schemas.microsoft.com/office/drawing/2014/main" val="802875421"/>
                    </a:ext>
                  </a:extLst>
                </a:gridCol>
                <a:gridCol w="750083">
                  <a:extLst>
                    <a:ext uri="{9D8B030D-6E8A-4147-A177-3AD203B41FA5}">
                      <a16:colId xmlns:a16="http://schemas.microsoft.com/office/drawing/2014/main" val="4111189956"/>
                    </a:ext>
                  </a:extLst>
                </a:gridCol>
                <a:gridCol w="750083">
                  <a:extLst>
                    <a:ext uri="{9D8B030D-6E8A-4147-A177-3AD203B41FA5}">
                      <a16:colId xmlns:a16="http://schemas.microsoft.com/office/drawing/2014/main" val="2238848589"/>
                    </a:ext>
                  </a:extLst>
                </a:gridCol>
                <a:gridCol w="750083">
                  <a:extLst>
                    <a:ext uri="{9D8B030D-6E8A-4147-A177-3AD203B41FA5}">
                      <a16:colId xmlns:a16="http://schemas.microsoft.com/office/drawing/2014/main" val="2989759892"/>
                    </a:ext>
                  </a:extLst>
                </a:gridCol>
                <a:gridCol w="750083">
                  <a:extLst>
                    <a:ext uri="{9D8B030D-6E8A-4147-A177-3AD203B41FA5}">
                      <a16:colId xmlns:a16="http://schemas.microsoft.com/office/drawing/2014/main" val="2972254376"/>
                    </a:ext>
                  </a:extLst>
                </a:gridCol>
                <a:gridCol w="750083">
                  <a:extLst>
                    <a:ext uri="{9D8B030D-6E8A-4147-A177-3AD203B41FA5}">
                      <a16:colId xmlns:a16="http://schemas.microsoft.com/office/drawing/2014/main" val="260977313"/>
                    </a:ext>
                  </a:extLst>
                </a:gridCol>
                <a:gridCol w="750083">
                  <a:extLst>
                    <a:ext uri="{9D8B030D-6E8A-4147-A177-3AD203B41FA5}">
                      <a16:colId xmlns:a16="http://schemas.microsoft.com/office/drawing/2014/main" val="2491453577"/>
                    </a:ext>
                  </a:extLst>
                </a:gridCol>
              </a:tblGrid>
              <a:tr h="510604">
                <a:tc>
                  <a:txBody>
                    <a:bodyPr/>
                    <a:lstStyle/>
                    <a:p>
                      <a:pPr algn="ctr"/>
                      <a:endParaRPr lang="en-US" sz="1050" b="1" dirty="0"/>
                    </a:p>
                  </a:txBody>
                  <a:tcPr marL="85396" marR="85396" marT="42698" marB="42698" anchor="ctr"/>
                </a:tc>
                <a:tc>
                  <a:txBody>
                    <a:bodyPr/>
                    <a:lstStyle/>
                    <a:p>
                      <a:pPr algn="ctr"/>
                      <a:r>
                        <a:rPr lang="en-US" sz="1050" b="1" dirty="0" err="1"/>
                        <a:t>Meas_rt</a:t>
                      </a:r>
                      <a:endParaRPr lang="en-US" sz="1050" b="1" dirty="0"/>
                    </a:p>
                  </a:txBody>
                  <a:tcPr marL="85396" marR="85396" marT="42698" marB="42698" anchor="ctr">
                    <a:solidFill>
                      <a:schemeClr val="accent1">
                        <a:lumMod val="20000"/>
                        <a:lumOff val="80000"/>
                      </a:schemeClr>
                    </a:solidFill>
                  </a:tcPr>
                </a:tc>
                <a:tc>
                  <a:txBody>
                    <a:bodyPr/>
                    <a:lstStyle/>
                    <a:p>
                      <a:pPr algn="ctr"/>
                      <a:r>
                        <a:rPr lang="en-US" sz="1050" b="1" dirty="0" err="1"/>
                        <a:t>sel_comb</a:t>
                      </a:r>
                      <a:endParaRPr lang="en-US" sz="1050" b="1" dirty="0"/>
                    </a:p>
                  </a:txBody>
                  <a:tcPr marL="85396" marR="85396" marT="42698" marB="42698" anchor="ctr">
                    <a:solidFill>
                      <a:schemeClr val="accent6">
                        <a:lumMod val="20000"/>
                        <a:lumOff val="80000"/>
                      </a:schemeClr>
                    </a:solidFill>
                  </a:tcPr>
                </a:tc>
                <a:tc>
                  <a:txBody>
                    <a:bodyPr/>
                    <a:lstStyle/>
                    <a:p>
                      <a:pPr algn="ctr"/>
                      <a:r>
                        <a:rPr lang="en-US" sz="1050" b="1" dirty="0"/>
                        <a:t>df_upsog_fxcog_s1</a:t>
                      </a:r>
                    </a:p>
                  </a:txBody>
                  <a:tcPr marL="85396" marR="85396" marT="42698" marB="42698" anchor="ctr"/>
                </a:tc>
                <a:tc>
                  <a:txBody>
                    <a:bodyPr/>
                    <a:lstStyle/>
                    <a:p>
                      <a:pPr algn="ctr"/>
                      <a:r>
                        <a:rPr lang="en-US" sz="1050" b="1"/>
                        <a:t>df_upsog_upcog_s1</a:t>
                      </a:r>
                    </a:p>
                  </a:txBody>
                  <a:tcPr marL="85396" marR="85396" marT="42698" marB="42698" anchor="ctr"/>
                </a:tc>
                <a:tc>
                  <a:txBody>
                    <a:bodyPr/>
                    <a:lstStyle/>
                    <a:p>
                      <a:pPr algn="ctr"/>
                      <a:r>
                        <a:rPr lang="en-US" sz="1050" b="1"/>
                        <a:t>df_upsog_dncog_s1</a:t>
                      </a:r>
                    </a:p>
                  </a:txBody>
                  <a:tcPr marL="85396" marR="85396" marT="42698" marB="42698" anchor="ctr"/>
                </a:tc>
                <a:tc>
                  <a:txBody>
                    <a:bodyPr/>
                    <a:lstStyle/>
                    <a:p>
                      <a:pPr algn="ctr"/>
                      <a:r>
                        <a:rPr lang="en-US" sz="1050" b="1" dirty="0"/>
                        <a:t>df_dnsog_fxcog_s1</a:t>
                      </a:r>
                    </a:p>
                  </a:txBody>
                  <a:tcPr marL="85396" marR="85396" marT="42698" marB="42698" anchor="ctr"/>
                </a:tc>
                <a:tc>
                  <a:txBody>
                    <a:bodyPr/>
                    <a:lstStyle/>
                    <a:p>
                      <a:pPr algn="ctr"/>
                      <a:r>
                        <a:rPr lang="en-US" sz="1050" b="1"/>
                        <a:t>df_dnsog_upcog_s1</a:t>
                      </a:r>
                    </a:p>
                  </a:txBody>
                  <a:tcPr marL="85396" marR="85396" marT="42698" marB="42698" anchor="ctr"/>
                </a:tc>
                <a:tc>
                  <a:txBody>
                    <a:bodyPr/>
                    <a:lstStyle/>
                    <a:p>
                      <a:pPr algn="ctr"/>
                      <a:r>
                        <a:rPr lang="en-US" sz="1050" b="1" dirty="0"/>
                        <a:t>df_dnsog_dncog_s1</a:t>
                      </a:r>
                    </a:p>
                  </a:txBody>
                  <a:tcPr marL="85396" marR="85396" marT="42698" marB="42698" anchor="ctr"/>
                </a:tc>
                <a:tc>
                  <a:txBody>
                    <a:bodyPr/>
                    <a:lstStyle/>
                    <a:p>
                      <a:pPr algn="ctr"/>
                      <a:r>
                        <a:rPr lang="en-US" sz="1050" b="1" dirty="0"/>
                        <a:t>df_fxsog_fxcog_s1</a:t>
                      </a:r>
                    </a:p>
                  </a:txBody>
                  <a:tcPr marL="85396" marR="85396" marT="42698" marB="42698" anchor="ctr">
                    <a:solidFill>
                      <a:schemeClr val="bg1">
                        <a:lumMod val="95000"/>
                      </a:schemeClr>
                    </a:solidFill>
                  </a:tcPr>
                </a:tc>
                <a:tc>
                  <a:txBody>
                    <a:bodyPr/>
                    <a:lstStyle/>
                    <a:p>
                      <a:pPr algn="ctr"/>
                      <a:r>
                        <a:rPr lang="en-US" sz="1050" b="1" dirty="0"/>
                        <a:t>df_fxsog_upcog_s1</a:t>
                      </a:r>
                    </a:p>
                  </a:txBody>
                  <a:tcPr marL="85396" marR="85396" marT="42698" marB="42698" anchor="ctr"/>
                </a:tc>
                <a:tc>
                  <a:txBody>
                    <a:bodyPr/>
                    <a:lstStyle/>
                    <a:p>
                      <a:pPr algn="ctr"/>
                      <a:r>
                        <a:rPr lang="en-US" sz="1050" b="1" dirty="0"/>
                        <a:t>df_fxsog_dncog_s1</a:t>
                      </a:r>
                    </a:p>
                  </a:txBody>
                  <a:tcPr marL="85396" marR="85396" marT="42698" marB="42698" anchor="ctr"/>
                </a:tc>
                <a:extLst>
                  <a:ext uri="{0D108BD9-81ED-4DB2-BD59-A6C34878D82A}">
                    <a16:rowId xmlns:a16="http://schemas.microsoft.com/office/drawing/2014/main" val="4249318415"/>
                  </a:ext>
                </a:extLst>
              </a:tr>
              <a:tr h="348805">
                <a:tc>
                  <a:txBody>
                    <a:bodyPr/>
                    <a:lstStyle/>
                    <a:p>
                      <a:pPr algn="ctr"/>
                      <a:r>
                        <a:rPr lang="en-US" sz="1050" b="1" dirty="0"/>
                        <a:t>fuel</a:t>
                      </a:r>
                    </a:p>
                  </a:txBody>
                  <a:tcPr marL="85396" marR="85396" marT="42698" marB="42698" anchor="ctr"/>
                </a:tc>
                <a:tc>
                  <a:txBody>
                    <a:bodyPr/>
                    <a:lstStyle/>
                    <a:p>
                      <a:pPr algn="ctr" fontAlgn="ctr"/>
                      <a:r>
                        <a:rPr lang="en-US" sz="1400" b="0" i="0" u="none" strike="noStrike" dirty="0">
                          <a:solidFill>
                            <a:srgbClr val="000000"/>
                          </a:solidFill>
                          <a:effectLst/>
                          <a:latin typeface="Calibri" panose="020F0502020204030204" pitchFamily="34" charset="0"/>
                        </a:rPr>
                        <a:t>6.27</a:t>
                      </a:r>
                    </a:p>
                  </a:txBody>
                  <a:tcPr marL="3810" marR="3810" marT="3810" marB="0" anchor="ctr">
                    <a:solidFill>
                      <a:schemeClr val="accent1">
                        <a:lumMod val="20000"/>
                        <a:lumOff val="80000"/>
                      </a:schemeClr>
                    </a:solidFill>
                  </a:tcPr>
                </a:tc>
                <a:tc>
                  <a:txBody>
                    <a:bodyPr/>
                    <a:lstStyle/>
                    <a:p>
                      <a:pPr algn="ctr" fontAlgn="ctr"/>
                      <a:r>
                        <a:rPr lang="en-US" sz="1400" b="0" i="0" u="none" strike="noStrike">
                          <a:solidFill>
                            <a:srgbClr val="000000"/>
                          </a:solidFill>
                          <a:effectLst/>
                          <a:latin typeface="Calibri" panose="020F0502020204030204" pitchFamily="34" charset="0"/>
                        </a:rPr>
                        <a:t>4.11</a:t>
                      </a:r>
                    </a:p>
                  </a:txBody>
                  <a:tcPr marL="3810" marR="3810" marT="3810" marB="0" anchor="ctr">
                    <a:solidFill>
                      <a:schemeClr val="accent6">
                        <a:lumMod val="20000"/>
                        <a:lumOff val="80000"/>
                      </a:schemeClr>
                    </a:solidFill>
                  </a:tcPr>
                </a:tc>
                <a:tc>
                  <a:txBody>
                    <a:bodyPr/>
                    <a:lstStyle/>
                    <a:p>
                      <a:pPr algn="ctr" fontAlgn="ctr"/>
                      <a:r>
                        <a:rPr lang="en-US" sz="1400" b="0" i="0" u="none" strike="noStrike">
                          <a:solidFill>
                            <a:srgbClr val="000000"/>
                          </a:solidFill>
                          <a:effectLst/>
                          <a:latin typeface="Calibri" panose="020F0502020204030204" pitchFamily="34" charset="0"/>
                        </a:rPr>
                        <a:t>4.57</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4.61</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2.97</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4.55</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4.57</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2.93</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4.55</a:t>
                      </a:r>
                    </a:p>
                  </a:txBody>
                  <a:tcPr marL="3810" marR="3810" marT="3810" marB="0" anchor="ctr">
                    <a:solidFill>
                      <a:schemeClr val="bg1">
                        <a:lumMod val="95000"/>
                      </a:schemeClr>
                    </a:solidFill>
                  </a:tcPr>
                </a:tc>
                <a:tc>
                  <a:txBody>
                    <a:bodyPr/>
                    <a:lstStyle/>
                    <a:p>
                      <a:pPr algn="ctr" fontAlgn="ctr"/>
                      <a:r>
                        <a:rPr lang="en-US" sz="1400" b="0" i="0" u="none" strike="noStrike">
                          <a:solidFill>
                            <a:srgbClr val="000000"/>
                          </a:solidFill>
                          <a:effectLst/>
                          <a:latin typeface="Calibri" panose="020F0502020204030204" pitchFamily="34" charset="0"/>
                        </a:rPr>
                        <a:t>4.59</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2.95</a:t>
                      </a:r>
                    </a:p>
                  </a:txBody>
                  <a:tcPr marL="3810" marR="3810" marT="3810" marB="0" anchor="ctr"/>
                </a:tc>
                <a:extLst>
                  <a:ext uri="{0D108BD9-81ED-4DB2-BD59-A6C34878D82A}">
                    <a16:rowId xmlns:a16="http://schemas.microsoft.com/office/drawing/2014/main" val="1855950730"/>
                  </a:ext>
                </a:extLst>
              </a:tr>
              <a:tr h="348805">
                <a:tc>
                  <a:txBody>
                    <a:bodyPr/>
                    <a:lstStyle/>
                    <a:p>
                      <a:pPr algn="ctr"/>
                      <a:r>
                        <a:rPr lang="en-US" sz="1050" b="1" dirty="0"/>
                        <a:t>time</a:t>
                      </a:r>
                    </a:p>
                  </a:txBody>
                  <a:tcPr marL="85396" marR="85396" marT="42698" marB="42698" anchor="ctr"/>
                </a:tc>
                <a:tc>
                  <a:txBody>
                    <a:bodyPr/>
                    <a:lstStyle/>
                    <a:p>
                      <a:pPr algn="ctr" fontAlgn="ctr"/>
                      <a:r>
                        <a:rPr lang="en-US" sz="1400" b="0" i="0" u="none" strike="noStrike">
                          <a:solidFill>
                            <a:srgbClr val="000000"/>
                          </a:solidFill>
                          <a:effectLst/>
                          <a:latin typeface="Calibri" panose="020F0502020204030204" pitchFamily="34" charset="0"/>
                        </a:rPr>
                        <a:t>23.54</a:t>
                      </a:r>
                    </a:p>
                  </a:txBody>
                  <a:tcPr marL="3810" marR="3810" marT="3810" marB="0" anchor="ctr">
                    <a:solidFill>
                      <a:schemeClr val="accent1">
                        <a:lumMod val="20000"/>
                        <a:lumOff val="80000"/>
                      </a:schemeClr>
                    </a:solidFill>
                  </a:tcPr>
                </a:tc>
                <a:tc>
                  <a:txBody>
                    <a:bodyPr/>
                    <a:lstStyle/>
                    <a:p>
                      <a:pPr algn="ctr" fontAlgn="ctr"/>
                      <a:r>
                        <a:rPr lang="en-US" sz="1400" b="0" i="0" u="none" strike="noStrike" dirty="0">
                          <a:solidFill>
                            <a:srgbClr val="000000"/>
                          </a:solidFill>
                          <a:effectLst/>
                          <a:latin typeface="Calibri" panose="020F0502020204030204" pitchFamily="34" charset="0"/>
                        </a:rPr>
                        <a:t>23.41</a:t>
                      </a:r>
                    </a:p>
                  </a:txBody>
                  <a:tcPr marL="3810" marR="3810" marT="3810" marB="0" anchor="ctr">
                    <a:solidFill>
                      <a:schemeClr val="accent6">
                        <a:lumMod val="20000"/>
                        <a:lumOff val="80000"/>
                      </a:schemeClr>
                    </a:solidFill>
                  </a:tcPr>
                </a:tc>
                <a:tc>
                  <a:txBody>
                    <a:bodyPr/>
                    <a:lstStyle/>
                    <a:p>
                      <a:pPr algn="ctr" fontAlgn="ctr"/>
                      <a:r>
                        <a:rPr lang="en-US" sz="1400" b="0" i="0" u="none" strike="noStrike">
                          <a:solidFill>
                            <a:srgbClr val="000000"/>
                          </a:solidFill>
                          <a:effectLst/>
                          <a:latin typeface="Calibri" panose="020F0502020204030204" pitchFamily="34" charset="0"/>
                        </a:rPr>
                        <a:t>22.98</a:t>
                      </a:r>
                    </a:p>
                  </a:txBody>
                  <a:tcPr marL="3810" marR="3810" marT="3810" marB="0" anchor="ctr"/>
                </a:tc>
                <a:tc>
                  <a:txBody>
                    <a:bodyPr/>
                    <a:lstStyle/>
                    <a:p>
                      <a:pPr algn="ctr" fontAlgn="ctr"/>
                      <a:r>
                        <a:rPr lang="en-US" sz="1400" b="0" i="0" u="none" strike="noStrike" dirty="0">
                          <a:solidFill>
                            <a:srgbClr val="000000"/>
                          </a:solidFill>
                          <a:effectLst/>
                          <a:latin typeface="Calibri" panose="020F0502020204030204" pitchFamily="34" charset="0"/>
                        </a:rPr>
                        <a:t>23.22</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22.98</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30.08</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30.32</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30.08</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24.11</a:t>
                      </a:r>
                    </a:p>
                  </a:txBody>
                  <a:tcPr marL="3810" marR="3810" marT="3810" marB="0" anchor="ctr">
                    <a:solidFill>
                      <a:schemeClr val="bg1">
                        <a:lumMod val="95000"/>
                      </a:schemeClr>
                    </a:solidFill>
                  </a:tcPr>
                </a:tc>
                <a:tc>
                  <a:txBody>
                    <a:bodyPr/>
                    <a:lstStyle/>
                    <a:p>
                      <a:pPr algn="ctr" fontAlgn="ctr"/>
                      <a:r>
                        <a:rPr lang="en-US" sz="1400" b="0" i="0" u="none" strike="noStrike">
                          <a:solidFill>
                            <a:srgbClr val="000000"/>
                          </a:solidFill>
                          <a:effectLst/>
                          <a:latin typeface="Calibri" panose="020F0502020204030204" pitchFamily="34" charset="0"/>
                        </a:rPr>
                        <a:t>24.37</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24.11</a:t>
                      </a:r>
                    </a:p>
                  </a:txBody>
                  <a:tcPr marL="3810" marR="3810" marT="3810" marB="0" anchor="ctr"/>
                </a:tc>
                <a:extLst>
                  <a:ext uri="{0D108BD9-81ED-4DB2-BD59-A6C34878D82A}">
                    <a16:rowId xmlns:a16="http://schemas.microsoft.com/office/drawing/2014/main" val="3712471968"/>
                  </a:ext>
                </a:extLst>
              </a:tr>
              <a:tr h="348805">
                <a:tc>
                  <a:txBody>
                    <a:bodyPr/>
                    <a:lstStyle/>
                    <a:p>
                      <a:pPr algn="ctr"/>
                      <a:r>
                        <a:rPr lang="en-US" sz="1050" b="1" dirty="0"/>
                        <a:t>distance</a:t>
                      </a:r>
                    </a:p>
                  </a:txBody>
                  <a:tcPr marL="85396" marR="85396" marT="42698" marB="42698" anchor="ctr"/>
                </a:tc>
                <a:tc>
                  <a:txBody>
                    <a:bodyPr/>
                    <a:lstStyle/>
                    <a:p>
                      <a:pPr algn="ctr" fontAlgn="ctr"/>
                      <a:r>
                        <a:rPr lang="en-US" sz="1400" b="0" i="0" u="none" strike="noStrike">
                          <a:solidFill>
                            <a:srgbClr val="000000"/>
                          </a:solidFill>
                          <a:effectLst/>
                          <a:latin typeface="Calibri" panose="020F0502020204030204" pitchFamily="34" charset="0"/>
                        </a:rPr>
                        <a:t>3.87</a:t>
                      </a:r>
                    </a:p>
                  </a:txBody>
                  <a:tcPr marL="3810" marR="3810" marT="3810" marB="0" anchor="ctr">
                    <a:solidFill>
                      <a:schemeClr val="accent1">
                        <a:lumMod val="20000"/>
                        <a:lumOff val="80000"/>
                      </a:schemeClr>
                    </a:solidFill>
                  </a:tcPr>
                </a:tc>
                <a:tc>
                  <a:txBody>
                    <a:bodyPr/>
                    <a:lstStyle/>
                    <a:p>
                      <a:pPr algn="ctr" fontAlgn="ctr"/>
                      <a:r>
                        <a:rPr lang="en-US" sz="1400" b="0" i="0" u="none" strike="noStrike">
                          <a:solidFill>
                            <a:srgbClr val="000000"/>
                          </a:solidFill>
                          <a:effectLst/>
                          <a:latin typeface="Calibri" panose="020F0502020204030204" pitchFamily="34" charset="0"/>
                        </a:rPr>
                        <a:t>3.78</a:t>
                      </a:r>
                    </a:p>
                  </a:txBody>
                  <a:tcPr marL="3810" marR="3810" marT="3810" marB="0" anchor="ctr">
                    <a:solidFill>
                      <a:schemeClr val="accent6">
                        <a:lumMod val="20000"/>
                        <a:lumOff val="80000"/>
                      </a:schemeClr>
                    </a:solidFill>
                  </a:tcPr>
                </a:tc>
                <a:tc>
                  <a:txBody>
                    <a:bodyPr/>
                    <a:lstStyle/>
                    <a:p>
                      <a:pPr algn="ctr" fontAlgn="ctr"/>
                      <a:r>
                        <a:rPr lang="en-US" sz="1400" b="0" i="0" u="none" strike="noStrike">
                          <a:solidFill>
                            <a:srgbClr val="000000"/>
                          </a:solidFill>
                          <a:effectLst/>
                          <a:latin typeface="Calibri" panose="020F0502020204030204" pitchFamily="34" charset="0"/>
                        </a:rPr>
                        <a:t>3.71</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3.78</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3.71</a:t>
                      </a:r>
                    </a:p>
                  </a:txBody>
                  <a:tcPr marL="3810" marR="3810" marT="3810" marB="0" anchor="ctr"/>
                </a:tc>
                <a:tc>
                  <a:txBody>
                    <a:bodyPr/>
                    <a:lstStyle/>
                    <a:p>
                      <a:pPr algn="ctr" fontAlgn="ctr"/>
                      <a:r>
                        <a:rPr lang="en-US" sz="1400" b="0" i="0" u="none" strike="noStrike" dirty="0">
                          <a:solidFill>
                            <a:srgbClr val="000000"/>
                          </a:solidFill>
                          <a:effectLst/>
                          <a:latin typeface="Calibri" panose="020F0502020204030204" pitchFamily="34" charset="0"/>
                        </a:rPr>
                        <a:t>3.71</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3.78</a:t>
                      </a:r>
                    </a:p>
                  </a:txBody>
                  <a:tcPr marL="3810" marR="3810" marT="3810" marB="0" anchor="ctr"/>
                </a:tc>
                <a:tc>
                  <a:txBody>
                    <a:bodyPr/>
                    <a:lstStyle/>
                    <a:p>
                      <a:pPr algn="ctr" fontAlgn="ctr"/>
                      <a:r>
                        <a:rPr lang="en-US" sz="1400" b="0" i="0" u="none" strike="noStrike" dirty="0">
                          <a:solidFill>
                            <a:srgbClr val="000000"/>
                          </a:solidFill>
                          <a:effectLst/>
                          <a:latin typeface="Calibri" panose="020F0502020204030204" pitchFamily="34" charset="0"/>
                        </a:rPr>
                        <a:t>3.71</a:t>
                      </a:r>
                    </a:p>
                  </a:txBody>
                  <a:tcPr marL="3810" marR="3810" marT="3810" marB="0" anchor="ctr"/>
                </a:tc>
                <a:tc>
                  <a:txBody>
                    <a:bodyPr/>
                    <a:lstStyle/>
                    <a:p>
                      <a:pPr algn="ctr" fontAlgn="ctr"/>
                      <a:r>
                        <a:rPr lang="en-US" sz="1400" b="0" i="0" u="none" strike="noStrike" dirty="0">
                          <a:solidFill>
                            <a:srgbClr val="000000"/>
                          </a:solidFill>
                          <a:effectLst/>
                          <a:latin typeface="Calibri" panose="020F0502020204030204" pitchFamily="34" charset="0"/>
                        </a:rPr>
                        <a:t>3.71</a:t>
                      </a:r>
                    </a:p>
                  </a:txBody>
                  <a:tcPr marL="3810" marR="3810" marT="3810" marB="0" anchor="ctr">
                    <a:solidFill>
                      <a:schemeClr val="bg1">
                        <a:lumMod val="95000"/>
                      </a:schemeClr>
                    </a:solidFill>
                  </a:tcPr>
                </a:tc>
                <a:tc>
                  <a:txBody>
                    <a:bodyPr/>
                    <a:lstStyle/>
                    <a:p>
                      <a:pPr algn="ctr" fontAlgn="ctr"/>
                      <a:r>
                        <a:rPr lang="en-US" sz="1400" b="0" i="0" u="none" strike="noStrike">
                          <a:solidFill>
                            <a:srgbClr val="000000"/>
                          </a:solidFill>
                          <a:effectLst/>
                          <a:latin typeface="Calibri" panose="020F0502020204030204" pitchFamily="34" charset="0"/>
                        </a:rPr>
                        <a:t>3.78</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3.71</a:t>
                      </a:r>
                    </a:p>
                  </a:txBody>
                  <a:tcPr marL="3810" marR="3810" marT="3810" marB="0" anchor="ctr"/>
                </a:tc>
                <a:extLst>
                  <a:ext uri="{0D108BD9-81ED-4DB2-BD59-A6C34878D82A}">
                    <a16:rowId xmlns:a16="http://schemas.microsoft.com/office/drawing/2014/main" val="2896414745"/>
                  </a:ext>
                </a:extLst>
              </a:tr>
              <a:tr h="536163">
                <a:tc>
                  <a:txBody>
                    <a:bodyPr/>
                    <a:lstStyle/>
                    <a:p>
                      <a:pPr algn="ctr"/>
                      <a:r>
                        <a:rPr lang="en-US" sz="1050" b="1" dirty="0"/>
                        <a:t>improve over other routes</a:t>
                      </a:r>
                    </a:p>
                  </a:txBody>
                  <a:tcPr marL="85396" marR="85396" marT="42698" marB="42698" anchor="ctr"/>
                </a:tc>
                <a:tc>
                  <a:txBody>
                    <a:bodyPr/>
                    <a:lstStyle/>
                    <a:p>
                      <a:pPr algn="ctr" fontAlgn="ctr"/>
                      <a:r>
                        <a:rPr lang="en-US" sz="1400" b="0" i="0" u="none" strike="noStrike" dirty="0">
                          <a:solidFill>
                            <a:srgbClr val="000000"/>
                          </a:solidFill>
                          <a:effectLst/>
                          <a:latin typeface="Calibri" panose="020F0502020204030204" pitchFamily="34" charset="0"/>
                        </a:rPr>
                        <a:t>34.33</a:t>
                      </a:r>
                    </a:p>
                  </a:txBody>
                  <a:tcPr marL="3810" marR="3810" marT="3810" marB="0" anchor="ctr">
                    <a:solidFill>
                      <a:schemeClr val="accent1">
                        <a:lumMod val="20000"/>
                        <a:lumOff val="80000"/>
                      </a:schemeClr>
                    </a:solidFill>
                  </a:tcPr>
                </a:tc>
                <a:tc>
                  <a:txBody>
                    <a:bodyPr/>
                    <a:lstStyle/>
                    <a:p>
                      <a:pPr algn="ctr" fontAlgn="ctr"/>
                      <a:r>
                        <a:rPr lang="en-US" sz="1400" b="0" i="0" u="none" strike="noStrike">
                          <a:solidFill>
                            <a:srgbClr val="000000"/>
                          </a:solidFill>
                          <a:effectLst/>
                          <a:latin typeface="Calibri" panose="020F0502020204030204" pitchFamily="34" charset="0"/>
                        </a:rPr>
                        <a:t>0.00</a:t>
                      </a:r>
                    </a:p>
                  </a:txBody>
                  <a:tcPr marL="3810" marR="3810" marT="3810" marB="0" anchor="ctr">
                    <a:solidFill>
                      <a:schemeClr val="accent6">
                        <a:lumMod val="20000"/>
                        <a:lumOff val="80000"/>
                      </a:schemeClr>
                    </a:solidFill>
                  </a:tcPr>
                </a:tc>
                <a:tc>
                  <a:txBody>
                    <a:bodyPr/>
                    <a:lstStyle/>
                    <a:p>
                      <a:pPr algn="ctr" fontAlgn="ctr"/>
                      <a:r>
                        <a:rPr lang="en-US" sz="1400" b="0" i="0" u="none" strike="noStrike" dirty="0">
                          <a:solidFill>
                            <a:srgbClr val="000000"/>
                          </a:solidFill>
                          <a:effectLst/>
                          <a:latin typeface="Calibri" panose="020F0502020204030204" pitchFamily="34" charset="0"/>
                        </a:rPr>
                        <a:t>9.93</a:t>
                      </a:r>
                    </a:p>
                  </a:txBody>
                  <a:tcPr marL="3810" marR="3810" marT="3810" marB="0" anchor="ctr"/>
                </a:tc>
                <a:tc>
                  <a:txBody>
                    <a:bodyPr/>
                    <a:lstStyle/>
                    <a:p>
                      <a:pPr algn="ctr" fontAlgn="ctr"/>
                      <a:r>
                        <a:rPr lang="en-US" sz="1400" b="0" i="0" u="none" strike="noStrike" dirty="0">
                          <a:solidFill>
                            <a:srgbClr val="000000"/>
                          </a:solidFill>
                          <a:effectLst/>
                          <a:latin typeface="Calibri" panose="020F0502020204030204" pitchFamily="34" charset="0"/>
                        </a:rPr>
                        <a:t>10.67</a:t>
                      </a:r>
                    </a:p>
                  </a:txBody>
                  <a:tcPr marL="3810" marR="3810" marT="3810" marB="0" anchor="ctr"/>
                </a:tc>
                <a:tc>
                  <a:txBody>
                    <a:bodyPr/>
                    <a:lstStyle/>
                    <a:p>
                      <a:pPr algn="ctr" fontAlgn="ctr"/>
                      <a:r>
                        <a:rPr lang="en-US" sz="1400" b="0" i="0" u="none" strike="noStrike" dirty="0">
                          <a:solidFill>
                            <a:srgbClr val="000000"/>
                          </a:solidFill>
                          <a:effectLst/>
                          <a:latin typeface="Calibri" panose="020F0502020204030204" pitchFamily="34" charset="0"/>
                        </a:rPr>
                        <a:t>-38.49</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9.47</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9.97</a:t>
                      </a:r>
                    </a:p>
                  </a:txBody>
                  <a:tcPr marL="3810" marR="3810" marT="3810" marB="0" anchor="ctr"/>
                </a:tc>
                <a:tc>
                  <a:txBody>
                    <a:bodyPr/>
                    <a:lstStyle/>
                    <a:p>
                      <a:pPr algn="ctr" fontAlgn="ctr"/>
                      <a:r>
                        <a:rPr lang="en-US" sz="1400" b="0" i="0" u="none" strike="noStrike">
                          <a:solidFill>
                            <a:srgbClr val="000000"/>
                          </a:solidFill>
                          <a:effectLst/>
                          <a:latin typeface="Calibri" panose="020F0502020204030204" pitchFamily="34" charset="0"/>
                        </a:rPr>
                        <a:t>-40.37</a:t>
                      </a:r>
                    </a:p>
                  </a:txBody>
                  <a:tcPr marL="3810" marR="3810" marT="3810" marB="0" anchor="ctr"/>
                </a:tc>
                <a:tc>
                  <a:txBody>
                    <a:bodyPr/>
                    <a:lstStyle/>
                    <a:p>
                      <a:pPr algn="ctr" fontAlgn="ctr"/>
                      <a:r>
                        <a:rPr lang="en-US" sz="1400" b="0" i="0" u="none" strike="noStrike" dirty="0">
                          <a:solidFill>
                            <a:srgbClr val="000000"/>
                          </a:solidFill>
                          <a:effectLst/>
                          <a:latin typeface="Calibri" panose="020F0502020204030204" pitchFamily="34" charset="0"/>
                        </a:rPr>
                        <a:t>9.66</a:t>
                      </a:r>
                    </a:p>
                  </a:txBody>
                  <a:tcPr marL="3810" marR="3810" marT="3810" marB="0" anchor="ctr">
                    <a:solidFill>
                      <a:schemeClr val="bg1">
                        <a:lumMod val="95000"/>
                      </a:schemeClr>
                    </a:solidFill>
                  </a:tcPr>
                </a:tc>
                <a:tc>
                  <a:txBody>
                    <a:bodyPr/>
                    <a:lstStyle/>
                    <a:p>
                      <a:pPr algn="ctr" fontAlgn="ctr"/>
                      <a:r>
                        <a:rPr lang="en-US" sz="1400" b="0" i="0" u="none" strike="noStrike" dirty="0">
                          <a:solidFill>
                            <a:srgbClr val="000000"/>
                          </a:solidFill>
                          <a:effectLst/>
                          <a:latin typeface="Calibri" panose="020F0502020204030204" pitchFamily="34" charset="0"/>
                        </a:rPr>
                        <a:t>10.28</a:t>
                      </a:r>
                    </a:p>
                  </a:txBody>
                  <a:tcPr marL="3810" marR="3810" marT="3810" marB="0" anchor="ctr"/>
                </a:tc>
                <a:tc>
                  <a:txBody>
                    <a:bodyPr/>
                    <a:lstStyle/>
                    <a:p>
                      <a:pPr algn="ctr" fontAlgn="ctr"/>
                      <a:r>
                        <a:rPr lang="en-US" sz="1400" b="0" i="0" u="none" strike="noStrike" dirty="0">
                          <a:solidFill>
                            <a:srgbClr val="000000"/>
                          </a:solidFill>
                          <a:effectLst/>
                          <a:latin typeface="Calibri" panose="020F0502020204030204" pitchFamily="34" charset="0"/>
                        </a:rPr>
                        <a:t>-39.66</a:t>
                      </a:r>
                    </a:p>
                  </a:txBody>
                  <a:tcPr marL="3810" marR="3810" marT="3810" marB="0" anchor="ctr"/>
                </a:tc>
                <a:extLst>
                  <a:ext uri="{0D108BD9-81ED-4DB2-BD59-A6C34878D82A}">
                    <a16:rowId xmlns:a16="http://schemas.microsoft.com/office/drawing/2014/main" val="1522489989"/>
                  </a:ext>
                </a:extLst>
              </a:tr>
            </a:tbl>
          </a:graphicData>
        </a:graphic>
      </p:graphicFrame>
      <p:sp>
        <p:nvSpPr>
          <p:cNvPr id="21" name="TextBox 20">
            <a:extLst>
              <a:ext uri="{FF2B5EF4-FFF2-40B4-BE49-F238E27FC236}">
                <a16:creationId xmlns:a16="http://schemas.microsoft.com/office/drawing/2014/main" id="{F034A36C-525A-404A-E02B-F019E1734DE4}"/>
              </a:ext>
            </a:extLst>
          </p:cNvPr>
          <p:cNvSpPr txBox="1"/>
          <p:nvPr/>
        </p:nvSpPr>
        <p:spPr>
          <a:xfrm>
            <a:off x="48018" y="4691170"/>
            <a:ext cx="3138939" cy="938719"/>
          </a:xfrm>
          <a:prstGeom prst="rect">
            <a:avLst/>
          </a:prstGeom>
          <a:noFill/>
          <a:ln>
            <a:solidFill>
              <a:schemeClr val="tx2">
                <a:lumMod val="60000"/>
                <a:lumOff val="40000"/>
              </a:schemeClr>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sv-SE" sz="1100" b="0" i="0" u="none" strike="noStrike" cap="none" normalizeH="0" baseline="0" dirty="0" err="1">
                <a:ln>
                  <a:noFill/>
                </a:ln>
                <a:solidFill>
                  <a:srgbClr val="000000"/>
                </a:solidFill>
                <a:effectLst/>
                <a:latin typeface="Courier New" panose="02070309020205020404" pitchFamily="49" charset="0"/>
              </a:rPr>
              <a:t>Counter</a:t>
            </a:r>
            <a:r>
              <a:rPr kumimoji="0" lang="sv-SE" altLang="sv-SE" sz="1100" b="0" i="0" u="none" strike="noStrike" cap="none" normalizeH="0" baseline="0" dirty="0">
                <a:ln>
                  <a:noFill/>
                </a:ln>
                <a:solidFill>
                  <a:srgbClr val="000000"/>
                </a:solidFill>
                <a:effectLst/>
                <a:latin typeface="Courier New" panose="02070309020205020404" pitchFamily="49" charset="0"/>
              </a:rPr>
              <a:t>({'df_upsog_dncog_s1': 8, 'df_upsog_upcog_s1': 4, 'df_fxsog_upcog_s1': 5, </a:t>
            </a:r>
            <a:r>
              <a:rPr kumimoji="0" lang="sv-SE" altLang="sv-SE" sz="1100" b="1" i="0" u="none" strike="noStrike" cap="none" normalizeH="0" baseline="0" dirty="0">
                <a:ln>
                  <a:noFill/>
                </a:ln>
                <a:solidFill>
                  <a:srgbClr val="00B050"/>
                </a:solidFill>
                <a:effectLst/>
                <a:latin typeface="Courier New" panose="02070309020205020404" pitchFamily="49" charset="0"/>
              </a:rPr>
              <a:t>'df_fxsog_fxcog_s1': 11, </a:t>
            </a:r>
            <a:r>
              <a:rPr kumimoji="0" lang="sv-SE" altLang="sv-SE" sz="1100" b="0" i="0" u="none" strike="noStrike" cap="none" normalizeH="0" baseline="0" dirty="0">
                <a:ln>
                  <a:noFill/>
                </a:ln>
                <a:solidFill>
                  <a:srgbClr val="000000"/>
                </a:solidFill>
                <a:effectLst/>
                <a:latin typeface="Courier New" panose="02070309020205020404" pitchFamily="49" charset="0"/>
              </a:rPr>
              <a:t>'df_upsog_fxcog_s1': 2})</a:t>
            </a:r>
            <a:r>
              <a:rPr kumimoji="0" lang="sv-SE" altLang="sv-SE" sz="800" b="0" i="0" u="none" strike="noStrike" cap="none" normalizeH="0" baseline="0" dirty="0">
                <a:ln>
                  <a:noFill/>
                </a:ln>
                <a:solidFill>
                  <a:schemeClr val="tx1"/>
                </a:solidFill>
                <a:effectLst/>
              </a:rPr>
              <a:t> </a:t>
            </a:r>
            <a:endParaRPr kumimoji="0" lang="sv-SE" altLang="sv-SE" sz="2400" b="0" i="0" u="none" strike="noStrike" cap="none" normalizeH="0" baseline="0" dirty="0">
              <a:ln>
                <a:noFill/>
              </a:ln>
              <a:solidFill>
                <a:schemeClr val="tx1"/>
              </a:solidFill>
              <a:effectLst/>
              <a:latin typeface="Arial" panose="020B0604020202020204" pitchFamily="34" charset="0"/>
            </a:endParaRPr>
          </a:p>
        </p:txBody>
      </p:sp>
      <p:pic>
        <p:nvPicPr>
          <p:cNvPr id="22" name="Picture 21" descr="Map&#10;&#10;Description automatically generated">
            <a:extLst>
              <a:ext uri="{FF2B5EF4-FFF2-40B4-BE49-F238E27FC236}">
                <a16:creationId xmlns:a16="http://schemas.microsoft.com/office/drawing/2014/main" id="{BCEEE820-7109-B789-BB5F-2BAB4EA1AE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0817" y="4726033"/>
            <a:ext cx="1630884" cy="1630884"/>
          </a:xfrm>
          <a:prstGeom prst="rect">
            <a:avLst/>
          </a:prstGeom>
        </p:spPr>
      </p:pic>
      <p:pic>
        <p:nvPicPr>
          <p:cNvPr id="23" name="Picture 3">
            <a:extLst>
              <a:ext uri="{FF2B5EF4-FFF2-40B4-BE49-F238E27FC236}">
                <a16:creationId xmlns:a16="http://schemas.microsoft.com/office/drawing/2014/main" id="{E38F0E13-A32C-B03F-BF46-0F79AFC29D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5391" y="4090833"/>
            <a:ext cx="4181539" cy="23979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09F3D21-7CF2-1B87-40A3-DE6CF59F2CB0}"/>
              </a:ext>
            </a:extLst>
          </p:cNvPr>
          <p:cNvSpPr txBox="1"/>
          <p:nvPr/>
        </p:nvSpPr>
        <p:spPr>
          <a:xfrm>
            <a:off x="6719887" y="967182"/>
            <a:ext cx="2169317" cy="369332"/>
          </a:xfrm>
          <a:prstGeom prst="rect">
            <a:avLst/>
          </a:prstGeom>
          <a:solidFill>
            <a:schemeClr val="accent5">
              <a:lumMod val="20000"/>
              <a:lumOff val="80000"/>
            </a:schemeClr>
          </a:solidFill>
        </p:spPr>
        <p:txBody>
          <a:bodyPr wrap="square">
            <a:spAutoFit/>
          </a:bodyPr>
          <a:lstStyle/>
          <a:p>
            <a:r>
              <a:rPr lang="sv-SE" dirty="0"/>
              <a:t>From South to North</a:t>
            </a:r>
          </a:p>
        </p:txBody>
      </p:sp>
    </p:spTree>
    <p:extLst>
      <p:ext uri="{BB962C8B-B14F-4D97-AF65-F5344CB8AC3E}">
        <p14:creationId xmlns:p14="http://schemas.microsoft.com/office/powerpoint/2010/main" val="2676329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67237C-B6BB-C743-42E3-D14369C78F50}"/>
              </a:ext>
            </a:extLst>
          </p:cNvPr>
          <p:cNvSpPr txBox="1"/>
          <p:nvPr/>
        </p:nvSpPr>
        <p:spPr>
          <a:xfrm>
            <a:off x="0" y="846719"/>
            <a:ext cx="5258899" cy="369332"/>
          </a:xfrm>
          <a:prstGeom prst="rect">
            <a:avLst/>
          </a:prstGeom>
          <a:noFill/>
        </p:spPr>
        <p:txBody>
          <a:bodyPr wrap="square">
            <a:spAutoFit/>
          </a:bodyPr>
          <a:lstStyle/>
          <a:p>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Minimization of the Vessel’s </a:t>
            </a:r>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F</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uel </a:t>
            </a:r>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C</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onsumption</a:t>
            </a:r>
            <a:endParaRPr lang="sv-SE" dirty="0"/>
          </a:p>
        </p:txBody>
      </p:sp>
      <p:sp>
        <p:nvSpPr>
          <p:cNvPr id="14" name="TextBox 13">
            <a:extLst>
              <a:ext uri="{FF2B5EF4-FFF2-40B4-BE49-F238E27FC236}">
                <a16:creationId xmlns:a16="http://schemas.microsoft.com/office/drawing/2014/main" id="{721110A5-B4D1-AD5A-19B3-9D7A36EE4965}"/>
              </a:ext>
            </a:extLst>
          </p:cNvPr>
          <p:cNvSpPr txBox="1"/>
          <p:nvPr/>
        </p:nvSpPr>
        <p:spPr>
          <a:xfrm>
            <a:off x="6362700" y="362430"/>
            <a:ext cx="2526505" cy="341632"/>
          </a:xfrm>
          <a:prstGeom prst="rect">
            <a:avLst/>
          </a:prstGeom>
          <a:solidFill>
            <a:schemeClr val="accent6">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Prescriptive Analytics</a:t>
            </a:r>
          </a:p>
        </p:txBody>
      </p:sp>
      <p:sp>
        <p:nvSpPr>
          <p:cNvPr id="15" name="TextBox 14">
            <a:extLst>
              <a:ext uri="{FF2B5EF4-FFF2-40B4-BE49-F238E27FC236}">
                <a16:creationId xmlns:a16="http://schemas.microsoft.com/office/drawing/2014/main" id="{2CB574CD-8234-6E28-1902-4117545FEFD5}"/>
              </a:ext>
            </a:extLst>
          </p:cNvPr>
          <p:cNvSpPr txBox="1"/>
          <p:nvPr/>
        </p:nvSpPr>
        <p:spPr>
          <a:xfrm>
            <a:off x="6719887" y="967182"/>
            <a:ext cx="2169317" cy="369332"/>
          </a:xfrm>
          <a:prstGeom prst="rect">
            <a:avLst/>
          </a:prstGeom>
          <a:solidFill>
            <a:schemeClr val="accent5">
              <a:lumMod val="20000"/>
              <a:lumOff val="80000"/>
            </a:schemeClr>
          </a:solidFill>
        </p:spPr>
        <p:txBody>
          <a:bodyPr wrap="square">
            <a:spAutoFit/>
          </a:bodyPr>
          <a:lstStyle/>
          <a:p>
            <a:r>
              <a:rPr lang="sv-SE" dirty="0"/>
              <a:t>From South to North</a:t>
            </a:r>
          </a:p>
        </p:txBody>
      </p:sp>
      <p:sp>
        <p:nvSpPr>
          <p:cNvPr id="23" name="TextBox 22">
            <a:extLst>
              <a:ext uri="{FF2B5EF4-FFF2-40B4-BE49-F238E27FC236}">
                <a16:creationId xmlns:a16="http://schemas.microsoft.com/office/drawing/2014/main" id="{32CEA6FE-267A-8A0D-BF5B-4D40A8A0B87E}"/>
              </a:ext>
            </a:extLst>
          </p:cNvPr>
          <p:cNvSpPr txBox="1"/>
          <p:nvPr/>
        </p:nvSpPr>
        <p:spPr>
          <a:xfrm>
            <a:off x="254833" y="1456977"/>
            <a:ext cx="3780423" cy="415498"/>
          </a:xfrm>
          <a:prstGeom prst="rect">
            <a:avLst/>
          </a:prstGeom>
          <a:noFill/>
          <a:ln>
            <a:solidFill>
              <a:srgbClr val="3333FF"/>
            </a:solidFill>
          </a:ln>
        </p:spPr>
        <p:txBody>
          <a:bodyPr wrap="square">
            <a:spAutoFit/>
          </a:bodyPr>
          <a:lstStyle/>
          <a:p>
            <a:r>
              <a:rPr lang="en-US" sz="1100" dirty="0"/>
              <a:t>Initial Route, Route </a:t>
            </a:r>
            <a:r>
              <a:rPr lang="en-US" sz="1100" dirty="0">
                <a:sym typeface="Wingdings" panose="05000000000000000000" pitchFamily="2" charset="2"/>
              </a:rPr>
              <a:t></a:t>
            </a:r>
            <a:r>
              <a:rPr lang="en-US" sz="1100" dirty="0"/>
              <a:t> </a:t>
            </a:r>
            <a:r>
              <a:rPr kumimoji="0" lang="en-US" altLang="en-US" sz="1100" b="0" i="0" u="none" strike="noStrike" cap="none" normalizeH="0" baseline="0" dirty="0">
                <a:ln>
                  <a:noFill/>
                </a:ln>
                <a:solidFill>
                  <a:schemeClr val="tx1"/>
                </a:solidFill>
                <a:effectLst/>
                <a:latin typeface="Arial Unicode MS" panose="020B0604020202020204" pitchFamily="34" charset="-128"/>
              </a:rPr>
              <a:t>[2020-04-05 20:38],  </a:t>
            </a:r>
          </a:p>
          <a:p>
            <a:r>
              <a:rPr kumimoji="0" lang="en-US" altLang="en-US" sz="900" b="0" i="0" u="none" strike="noStrike" cap="none" normalizeH="0" baseline="0" dirty="0">
                <a:ln>
                  <a:noFill/>
                </a:ln>
                <a:solidFill>
                  <a:schemeClr val="tx1"/>
                </a:solidFill>
                <a:effectLst/>
                <a:latin typeface="Arial Unicode MS" panose="020B0604020202020204" pitchFamily="34" charset="-128"/>
              </a:rPr>
              <a:t>Vessel’s Speed is shown by the color bar.</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24" name="TextBox 23">
            <a:extLst>
              <a:ext uri="{FF2B5EF4-FFF2-40B4-BE49-F238E27FC236}">
                <a16:creationId xmlns:a16="http://schemas.microsoft.com/office/drawing/2014/main" id="{D08BFD74-B74B-AB0E-A89B-32C087A9D10F}"/>
              </a:ext>
            </a:extLst>
          </p:cNvPr>
          <p:cNvSpPr txBox="1"/>
          <p:nvPr/>
        </p:nvSpPr>
        <p:spPr>
          <a:xfrm>
            <a:off x="5109895" y="1494140"/>
            <a:ext cx="3780423" cy="400110"/>
          </a:xfrm>
          <a:prstGeom prst="rect">
            <a:avLst/>
          </a:prstGeom>
          <a:noFill/>
          <a:ln>
            <a:solidFill>
              <a:srgbClr val="3333FF"/>
            </a:solidFill>
          </a:ln>
        </p:spPr>
        <p:txBody>
          <a:bodyPr wrap="square">
            <a:spAutoFit/>
          </a:bodyPr>
          <a:lstStyle/>
          <a:p>
            <a:r>
              <a:rPr lang="en-US" sz="1100" dirty="0"/>
              <a:t>Change=1/8 std of </a:t>
            </a:r>
            <a:r>
              <a:rPr lang="en-US" sz="1100" dirty="0" err="1"/>
              <a:t>Sog&amp;Cog</a:t>
            </a:r>
            <a:r>
              <a:rPr lang="en-US" sz="1100" dirty="0"/>
              <a:t>, Route </a:t>
            </a:r>
            <a:r>
              <a:rPr lang="en-US" sz="1100" dirty="0">
                <a:sym typeface="Wingdings" panose="05000000000000000000" pitchFamily="2" charset="2"/>
              </a:rPr>
              <a:t></a:t>
            </a:r>
            <a:r>
              <a:rPr lang="en-US" sz="1100" dirty="0"/>
              <a:t> </a:t>
            </a:r>
            <a:r>
              <a:rPr kumimoji="0" lang="en-US" altLang="en-US" sz="1100" b="0" i="0" u="none" strike="noStrike" cap="none" normalizeH="0" baseline="0" dirty="0">
                <a:ln>
                  <a:noFill/>
                </a:ln>
                <a:effectLst/>
                <a:latin typeface="Arial Unicode MS" panose="020B0604020202020204" pitchFamily="34" charset="-128"/>
              </a:rPr>
              <a:t>[2020-04-05 20:38], </a:t>
            </a:r>
            <a:r>
              <a:rPr kumimoji="0" lang="en-US" altLang="en-US" sz="900" b="0" i="0" u="none" strike="noStrike" cap="none" normalizeH="0" baseline="0" dirty="0">
                <a:ln>
                  <a:noFill/>
                </a:ln>
                <a:effectLst/>
                <a:latin typeface="Arial Unicode MS" panose="020B0604020202020204" pitchFamily="34" charset="-128"/>
              </a:rPr>
              <a:t>Vessel’s Speed is shown by the color bar.</a:t>
            </a:r>
            <a:endParaRPr kumimoji="0" lang="en-US" altLang="en-US" sz="900" b="0" i="0" u="none" strike="noStrike" cap="none" normalizeH="0" baseline="0" dirty="0">
              <a:ln>
                <a:noFill/>
              </a:ln>
              <a:effectLst/>
              <a:latin typeface="Arial" panose="020B0604020202020204" pitchFamily="34" charset="0"/>
            </a:endParaRPr>
          </a:p>
        </p:txBody>
      </p:sp>
      <p:grpSp>
        <p:nvGrpSpPr>
          <p:cNvPr id="25" name="Group 24">
            <a:extLst>
              <a:ext uri="{FF2B5EF4-FFF2-40B4-BE49-F238E27FC236}">
                <a16:creationId xmlns:a16="http://schemas.microsoft.com/office/drawing/2014/main" id="{4AAE2131-92FC-4F03-073E-6632FC8E3BCD}"/>
              </a:ext>
            </a:extLst>
          </p:cNvPr>
          <p:cNvGrpSpPr/>
          <p:nvPr/>
        </p:nvGrpSpPr>
        <p:grpSpPr>
          <a:xfrm>
            <a:off x="88502" y="1940735"/>
            <a:ext cx="4113083" cy="4113083"/>
            <a:chOff x="61336" y="1454961"/>
            <a:chExt cx="4113083" cy="4113083"/>
          </a:xfrm>
        </p:grpSpPr>
        <p:pic>
          <p:nvPicPr>
            <p:cNvPr id="26" name="Picture 25">
              <a:extLst>
                <a:ext uri="{FF2B5EF4-FFF2-40B4-BE49-F238E27FC236}">
                  <a16:creationId xmlns:a16="http://schemas.microsoft.com/office/drawing/2014/main" id="{F82272A7-438F-8778-161C-615DA99726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36" y="1454961"/>
              <a:ext cx="4113083" cy="4113083"/>
            </a:xfrm>
            <a:prstGeom prst="rect">
              <a:avLst/>
            </a:prstGeom>
          </p:spPr>
        </p:pic>
        <p:sp>
          <p:nvSpPr>
            <p:cNvPr id="27" name="TextBox 26">
              <a:extLst>
                <a:ext uri="{FF2B5EF4-FFF2-40B4-BE49-F238E27FC236}">
                  <a16:creationId xmlns:a16="http://schemas.microsoft.com/office/drawing/2014/main" id="{883A0834-64A0-87D7-FAD3-42BD7D99191D}"/>
                </a:ext>
              </a:extLst>
            </p:cNvPr>
            <p:cNvSpPr txBox="1"/>
            <p:nvPr/>
          </p:nvSpPr>
          <p:spPr>
            <a:xfrm rot="16200000">
              <a:off x="2133262" y="3219226"/>
              <a:ext cx="3766982" cy="315331"/>
            </a:xfrm>
            <a:prstGeom prst="rect">
              <a:avLst/>
            </a:prstGeom>
            <a:noFill/>
          </p:spPr>
          <p:txBody>
            <a:bodyPr wrap="square">
              <a:spAutoFit/>
            </a:bodyPr>
            <a:lstStyle/>
            <a:p>
              <a:pPr lvl="0" algn="ctr"/>
              <a:r>
                <a:rPr lang="en-US" sz="1200" i="0" dirty="0">
                  <a:solidFill>
                    <a:schemeClr val="tx1"/>
                  </a:solidFill>
                  <a:latin typeface="Times New Roman" panose="02020603050405020304" pitchFamily="18" charset="0"/>
                  <a:ea typeface="Times New Roman" charset="0"/>
                  <a:cs typeface="Times New Roman" panose="02020603050405020304" pitchFamily="18" charset="0"/>
                </a:rPr>
                <a:t>SpeedOverGround (m/</a:t>
              </a:r>
              <a:r>
                <a:rPr lang="en-US" sz="1200" dirty="0">
                  <a:latin typeface="Times New Roman" panose="02020603050405020304" pitchFamily="18" charset="0"/>
                  <a:ea typeface="Times New Roman" charset="0"/>
                  <a:cs typeface="Times New Roman" panose="02020603050405020304" pitchFamily="18" charset="0"/>
                </a:rPr>
                <a:t>s</a:t>
              </a:r>
              <a:r>
                <a:rPr lang="en-US" sz="1200" i="0" dirty="0">
                  <a:solidFill>
                    <a:schemeClr val="tx1"/>
                  </a:solidFill>
                  <a:latin typeface="Times New Roman" panose="02020603050405020304" pitchFamily="18" charset="0"/>
                  <a:ea typeface="Times New Roman" charset="0"/>
                  <a:cs typeface="Times New Roman" panose="02020603050405020304" pitchFamily="18" charset="0"/>
                </a:rPr>
                <a:t>)</a:t>
              </a:r>
              <a:endParaRPr lang="en-US" sz="1200" b="1" dirty="0">
                <a:solidFill>
                  <a:schemeClr val="tx1"/>
                </a:solidFill>
                <a:latin typeface="Times New Roman" panose="02020603050405020304" pitchFamily="18" charset="0"/>
                <a:cs typeface="Times New Roman" panose="02020603050405020304" pitchFamily="18" charset="0"/>
              </a:endParaRPr>
            </a:p>
          </p:txBody>
        </p:sp>
      </p:grpSp>
      <p:grpSp>
        <p:nvGrpSpPr>
          <p:cNvPr id="28" name="Group 27">
            <a:extLst>
              <a:ext uri="{FF2B5EF4-FFF2-40B4-BE49-F238E27FC236}">
                <a16:creationId xmlns:a16="http://schemas.microsoft.com/office/drawing/2014/main" id="{B53D60E4-20A4-A142-29CA-81005331636F}"/>
              </a:ext>
            </a:extLst>
          </p:cNvPr>
          <p:cNvGrpSpPr/>
          <p:nvPr/>
        </p:nvGrpSpPr>
        <p:grpSpPr>
          <a:xfrm>
            <a:off x="4856663" y="1959954"/>
            <a:ext cx="4074644" cy="4074644"/>
            <a:chOff x="4891450" y="1493401"/>
            <a:chExt cx="4074644" cy="4074644"/>
          </a:xfrm>
        </p:grpSpPr>
        <p:pic>
          <p:nvPicPr>
            <p:cNvPr id="29" name="Picture 28">
              <a:extLst>
                <a:ext uri="{FF2B5EF4-FFF2-40B4-BE49-F238E27FC236}">
                  <a16:creationId xmlns:a16="http://schemas.microsoft.com/office/drawing/2014/main" id="{2CA6EC2C-1F42-7955-1FC0-558511F247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1450" y="1493401"/>
              <a:ext cx="4074644" cy="4074644"/>
            </a:xfrm>
            <a:prstGeom prst="rect">
              <a:avLst/>
            </a:prstGeom>
          </p:spPr>
        </p:pic>
        <p:sp>
          <p:nvSpPr>
            <p:cNvPr id="30" name="TextBox 29">
              <a:extLst>
                <a:ext uri="{FF2B5EF4-FFF2-40B4-BE49-F238E27FC236}">
                  <a16:creationId xmlns:a16="http://schemas.microsoft.com/office/drawing/2014/main" id="{C089D4E8-32C9-8005-8859-0B17C22A1671}"/>
                </a:ext>
              </a:extLst>
            </p:cNvPr>
            <p:cNvSpPr txBox="1"/>
            <p:nvPr/>
          </p:nvSpPr>
          <p:spPr>
            <a:xfrm rot="16200000">
              <a:off x="6984008" y="3238391"/>
              <a:ext cx="3608084" cy="276999"/>
            </a:xfrm>
            <a:prstGeom prst="rect">
              <a:avLst/>
            </a:prstGeom>
            <a:noFill/>
          </p:spPr>
          <p:txBody>
            <a:bodyPr wrap="square">
              <a:spAutoFit/>
            </a:bodyPr>
            <a:lstStyle/>
            <a:p>
              <a:pPr lvl="0" algn="ctr"/>
              <a:r>
                <a:rPr lang="en-US" sz="1200" i="0" dirty="0">
                  <a:solidFill>
                    <a:schemeClr val="tx1"/>
                  </a:solidFill>
                  <a:latin typeface="Times New Roman" panose="02020603050405020304" pitchFamily="18" charset="0"/>
                  <a:ea typeface="Times New Roman" charset="0"/>
                  <a:cs typeface="Times New Roman" panose="02020603050405020304" pitchFamily="18" charset="0"/>
                </a:rPr>
                <a:t>SpeedOverGround (m/</a:t>
              </a:r>
              <a:r>
                <a:rPr lang="en-US" sz="1200" dirty="0">
                  <a:latin typeface="Times New Roman" panose="02020603050405020304" pitchFamily="18" charset="0"/>
                  <a:ea typeface="Times New Roman" charset="0"/>
                  <a:cs typeface="Times New Roman" panose="02020603050405020304" pitchFamily="18" charset="0"/>
                </a:rPr>
                <a:t>s</a:t>
              </a:r>
              <a:r>
                <a:rPr lang="en-US" sz="1200" i="0" dirty="0">
                  <a:solidFill>
                    <a:schemeClr val="tx1"/>
                  </a:solidFill>
                  <a:latin typeface="Times New Roman" panose="02020603050405020304" pitchFamily="18" charset="0"/>
                  <a:ea typeface="Times New Roman" charset="0"/>
                  <a:cs typeface="Times New Roman" panose="02020603050405020304" pitchFamily="18" charset="0"/>
                </a:rPr>
                <a:t>)</a:t>
              </a:r>
              <a:endParaRPr lang="en-US" sz="1200" b="1" dirty="0">
                <a:solidFill>
                  <a:schemeClr val="tx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19578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151E31-04C3-3B18-911D-E9B4F37A8323}"/>
              </a:ext>
            </a:extLst>
          </p:cNvPr>
          <p:cNvSpPr txBox="1"/>
          <p:nvPr/>
        </p:nvSpPr>
        <p:spPr>
          <a:xfrm>
            <a:off x="6362700" y="362430"/>
            <a:ext cx="2526505" cy="341632"/>
          </a:xfrm>
          <a:prstGeom prst="rect">
            <a:avLst/>
          </a:prstGeom>
          <a:solidFill>
            <a:schemeClr val="accent6">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Prescriptive Analytics</a:t>
            </a:r>
          </a:p>
        </p:txBody>
      </p:sp>
      <p:grpSp>
        <p:nvGrpSpPr>
          <p:cNvPr id="7" name="Group 6">
            <a:extLst>
              <a:ext uri="{FF2B5EF4-FFF2-40B4-BE49-F238E27FC236}">
                <a16:creationId xmlns:a16="http://schemas.microsoft.com/office/drawing/2014/main" id="{79ED4010-03F9-4282-6593-C78B021BF445}"/>
              </a:ext>
            </a:extLst>
          </p:cNvPr>
          <p:cNvGrpSpPr/>
          <p:nvPr/>
        </p:nvGrpSpPr>
        <p:grpSpPr>
          <a:xfrm>
            <a:off x="3659168" y="1481136"/>
            <a:ext cx="5161610" cy="5069893"/>
            <a:chOff x="3264969" y="836712"/>
            <a:chExt cx="5629775" cy="5629775"/>
          </a:xfrm>
        </p:grpSpPr>
        <p:pic>
          <p:nvPicPr>
            <p:cNvPr id="4" name="Picture 3">
              <a:extLst>
                <a:ext uri="{FF2B5EF4-FFF2-40B4-BE49-F238E27FC236}">
                  <a16:creationId xmlns:a16="http://schemas.microsoft.com/office/drawing/2014/main" id="{5210D262-0147-1B45-D9C0-432D5130A9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4969" y="836712"/>
              <a:ext cx="5629775" cy="5629775"/>
            </a:xfrm>
            <a:prstGeom prst="rect">
              <a:avLst/>
            </a:prstGeom>
          </p:spPr>
        </p:pic>
        <p:sp>
          <p:nvSpPr>
            <p:cNvPr id="6" name="TextBox 5">
              <a:extLst>
                <a:ext uri="{FF2B5EF4-FFF2-40B4-BE49-F238E27FC236}">
                  <a16:creationId xmlns:a16="http://schemas.microsoft.com/office/drawing/2014/main" id="{C6F9622F-63DD-C604-0A65-C3FA136CD209}"/>
                </a:ext>
              </a:extLst>
            </p:cNvPr>
            <p:cNvSpPr txBox="1"/>
            <p:nvPr/>
          </p:nvSpPr>
          <p:spPr>
            <a:xfrm rot="16200000">
              <a:off x="6732730" y="3543478"/>
              <a:ext cx="3766982" cy="315331"/>
            </a:xfrm>
            <a:prstGeom prst="rect">
              <a:avLst/>
            </a:prstGeom>
            <a:noFill/>
          </p:spPr>
          <p:txBody>
            <a:bodyPr wrap="square">
              <a:spAutoFit/>
            </a:bodyPr>
            <a:lstStyle/>
            <a:p>
              <a:pPr lvl="0" algn="ctr"/>
              <a:r>
                <a:rPr lang="en-US" sz="1200" i="0" dirty="0">
                  <a:solidFill>
                    <a:schemeClr val="tx1"/>
                  </a:solidFill>
                  <a:latin typeface="Times New Roman" panose="02020603050405020304" pitchFamily="18" charset="0"/>
                  <a:ea typeface="Times New Roman" charset="0"/>
                  <a:cs typeface="Times New Roman" panose="02020603050405020304" pitchFamily="18" charset="0"/>
                </a:rPr>
                <a:t>SpeedOverGround (m/</a:t>
              </a:r>
              <a:r>
                <a:rPr lang="en-US" sz="1200" dirty="0">
                  <a:latin typeface="Times New Roman" panose="02020603050405020304" pitchFamily="18" charset="0"/>
                  <a:ea typeface="Times New Roman" charset="0"/>
                  <a:cs typeface="Times New Roman" panose="02020603050405020304" pitchFamily="18" charset="0"/>
                </a:rPr>
                <a:t>s</a:t>
              </a:r>
              <a:r>
                <a:rPr lang="en-US" sz="1200" i="0" dirty="0">
                  <a:solidFill>
                    <a:schemeClr val="tx1"/>
                  </a:solidFill>
                  <a:latin typeface="Times New Roman" panose="02020603050405020304" pitchFamily="18" charset="0"/>
                  <a:ea typeface="Times New Roman" charset="0"/>
                  <a:cs typeface="Times New Roman" panose="02020603050405020304" pitchFamily="18" charset="0"/>
                </a:rPr>
                <a:t>)</a:t>
              </a:r>
              <a:endParaRPr lang="en-US" sz="1200" b="1" dirty="0">
                <a:solidFill>
                  <a:schemeClr val="tx1"/>
                </a:solidFill>
                <a:latin typeface="Times New Roman" panose="02020603050405020304" pitchFamily="18" charset="0"/>
                <a:cs typeface="Times New Roman" panose="02020603050405020304" pitchFamily="18" charset="0"/>
              </a:endParaRPr>
            </a:p>
          </p:txBody>
        </p:sp>
      </p:grpSp>
      <p:sp>
        <p:nvSpPr>
          <p:cNvPr id="2" name="TextBox 1">
            <a:extLst>
              <a:ext uri="{FF2B5EF4-FFF2-40B4-BE49-F238E27FC236}">
                <a16:creationId xmlns:a16="http://schemas.microsoft.com/office/drawing/2014/main" id="{B61493CF-6809-7FFF-5D36-C5C416121EB3}"/>
              </a:ext>
            </a:extLst>
          </p:cNvPr>
          <p:cNvSpPr txBox="1"/>
          <p:nvPr/>
        </p:nvSpPr>
        <p:spPr>
          <a:xfrm>
            <a:off x="0" y="846719"/>
            <a:ext cx="5258899" cy="369332"/>
          </a:xfrm>
          <a:prstGeom prst="rect">
            <a:avLst/>
          </a:prstGeom>
          <a:noFill/>
        </p:spPr>
        <p:txBody>
          <a:bodyPr wrap="square">
            <a:spAutoFit/>
          </a:bodyPr>
          <a:lstStyle/>
          <a:p>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Minimization of the Vessel’s </a:t>
            </a:r>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F</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uel </a:t>
            </a:r>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C</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onsumption</a:t>
            </a:r>
            <a:endParaRPr lang="sv-SE" dirty="0"/>
          </a:p>
        </p:txBody>
      </p:sp>
      <p:sp>
        <p:nvSpPr>
          <p:cNvPr id="3" name="TextBox 2">
            <a:extLst>
              <a:ext uri="{FF2B5EF4-FFF2-40B4-BE49-F238E27FC236}">
                <a16:creationId xmlns:a16="http://schemas.microsoft.com/office/drawing/2014/main" id="{60ACD7F3-2A6C-88DD-C157-DA42CD8529EC}"/>
              </a:ext>
            </a:extLst>
          </p:cNvPr>
          <p:cNvSpPr txBox="1"/>
          <p:nvPr/>
        </p:nvSpPr>
        <p:spPr>
          <a:xfrm>
            <a:off x="35079" y="1371598"/>
            <a:ext cx="3409888" cy="646331"/>
          </a:xfrm>
          <a:prstGeom prst="rect">
            <a:avLst/>
          </a:prstGeom>
          <a:noFill/>
          <a:ln>
            <a:noFill/>
          </a:ln>
        </p:spPr>
        <p:txBody>
          <a:bodyPr wrap="square">
            <a:spAutoFit/>
          </a:bodyPr>
          <a:lstStyle/>
          <a:p>
            <a:r>
              <a:rPr lang="en-US" dirty="0">
                <a:solidFill>
                  <a:srgbClr val="000000"/>
                </a:solidFill>
                <a:latin typeface="Cambria" panose="02040503050406030204" pitchFamily="18" charset="0"/>
                <a:ea typeface="Cambria" panose="02040503050406030204" pitchFamily="18" charset="0"/>
              </a:rPr>
              <a:t>Illustration of a selected route with its boundary region</a:t>
            </a:r>
          </a:p>
        </p:txBody>
      </p:sp>
      <p:sp>
        <p:nvSpPr>
          <p:cNvPr id="8" name="TextBox 7">
            <a:extLst>
              <a:ext uri="{FF2B5EF4-FFF2-40B4-BE49-F238E27FC236}">
                <a16:creationId xmlns:a16="http://schemas.microsoft.com/office/drawing/2014/main" id="{98AFC60F-07F2-93B0-E82F-82C5DFF20F6D}"/>
              </a:ext>
            </a:extLst>
          </p:cNvPr>
          <p:cNvSpPr txBox="1"/>
          <p:nvPr/>
        </p:nvSpPr>
        <p:spPr>
          <a:xfrm>
            <a:off x="3813022" y="1210016"/>
            <a:ext cx="5295899" cy="323165"/>
          </a:xfrm>
          <a:prstGeom prst="rect">
            <a:avLst/>
          </a:prstGeom>
          <a:noFill/>
        </p:spPr>
        <p:txBody>
          <a:bodyPr wrap="square">
            <a:spAutoFit/>
          </a:bodyPr>
          <a:lstStyle/>
          <a:p>
            <a:pPr algn="ctr"/>
            <a:r>
              <a:rPr lang="en-US" sz="1500" dirty="0"/>
              <a:t>Vessel’s Route from South to North [2020-2-13 21:38]</a:t>
            </a:r>
          </a:p>
        </p:txBody>
      </p:sp>
    </p:spTree>
    <p:extLst>
      <p:ext uri="{BB962C8B-B14F-4D97-AF65-F5344CB8AC3E}">
        <p14:creationId xmlns:p14="http://schemas.microsoft.com/office/powerpoint/2010/main" val="2901421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E81313E-AF6E-4A14-B7EE-C8B92D8526B7}"/>
              </a:ext>
            </a:extLst>
          </p:cNvPr>
          <p:cNvGraphicFramePr>
            <a:graphicFrameLocks noGrp="1"/>
          </p:cNvGraphicFramePr>
          <p:nvPr>
            <p:extLst>
              <p:ext uri="{D42A27DB-BD31-4B8C-83A1-F6EECF244321}">
                <p14:modId xmlns:p14="http://schemas.microsoft.com/office/powerpoint/2010/main" val="2395099140"/>
              </p:ext>
            </p:extLst>
          </p:nvPr>
        </p:nvGraphicFramePr>
        <p:xfrm>
          <a:off x="52116" y="1715666"/>
          <a:ext cx="9039768" cy="2073259"/>
        </p:xfrm>
        <a:graphic>
          <a:graphicData uri="http://schemas.openxmlformats.org/drawingml/2006/table">
            <a:tbl>
              <a:tblPr/>
              <a:tblGrid>
                <a:gridCol w="753314">
                  <a:extLst>
                    <a:ext uri="{9D8B030D-6E8A-4147-A177-3AD203B41FA5}">
                      <a16:colId xmlns:a16="http://schemas.microsoft.com/office/drawing/2014/main" val="2531014534"/>
                    </a:ext>
                  </a:extLst>
                </a:gridCol>
                <a:gridCol w="753314">
                  <a:extLst>
                    <a:ext uri="{9D8B030D-6E8A-4147-A177-3AD203B41FA5}">
                      <a16:colId xmlns:a16="http://schemas.microsoft.com/office/drawing/2014/main" val="3084741585"/>
                    </a:ext>
                  </a:extLst>
                </a:gridCol>
                <a:gridCol w="753314">
                  <a:extLst>
                    <a:ext uri="{9D8B030D-6E8A-4147-A177-3AD203B41FA5}">
                      <a16:colId xmlns:a16="http://schemas.microsoft.com/office/drawing/2014/main" val="80887503"/>
                    </a:ext>
                  </a:extLst>
                </a:gridCol>
                <a:gridCol w="753314">
                  <a:extLst>
                    <a:ext uri="{9D8B030D-6E8A-4147-A177-3AD203B41FA5}">
                      <a16:colId xmlns:a16="http://schemas.microsoft.com/office/drawing/2014/main" val="917288356"/>
                    </a:ext>
                  </a:extLst>
                </a:gridCol>
                <a:gridCol w="753314">
                  <a:extLst>
                    <a:ext uri="{9D8B030D-6E8A-4147-A177-3AD203B41FA5}">
                      <a16:colId xmlns:a16="http://schemas.microsoft.com/office/drawing/2014/main" val="2204101452"/>
                    </a:ext>
                  </a:extLst>
                </a:gridCol>
                <a:gridCol w="753314">
                  <a:extLst>
                    <a:ext uri="{9D8B030D-6E8A-4147-A177-3AD203B41FA5}">
                      <a16:colId xmlns:a16="http://schemas.microsoft.com/office/drawing/2014/main" val="4237826763"/>
                    </a:ext>
                  </a:extLst>
                </a:gridCol>
                <a:gridCol w="753314">
                  <a:extLst>
                    <a:ext uri="{9D8B030D-6E8A-4147-A177-3AD203B41FA5}">
                      <a16:colId xmlns:a16="http://schemas.microsoft.com/office/drawing/2014/main" val="1412873039"/>
                    </a:ext>
                  </a:extLst>
                </a:gridCol>
                <a:gridCol w="753314">
                  <a:extLst>
                    <a:ext uri="{9D8B030D-6E8A-4147-A177-3AD203B41FA5}">
                      <a16:colId xmlns:a16="http://schemas.microsoft.com/office/drawing/2014/main" val="4149296601"/>
                    </a:ext>
                  </a:extLst>
                </a:gridCol>
                <a:gridCol w="753314">
                  <a:extLst>
                    <a:ext uri="{9D8B030D-6E8A-4147-A177-3AD203B41FA5}">
                      <a16:colId xmlns:a16="http://schemas.microsoft.com/office/drawing/2014/main" val="3812356920"/>
                    </a:ext>
                  </a:extLst>
                </a:gridCol>
                <a:gridCol w="753314">
                  <a:extLst>
                    <a:ext uri="{9D8B030D-6E8A-4147-A177-3AD203B41FA5}">
                      <a16:colId xmlns:a16="http://schemas.microsoft.com/office/drawing/2014/main" val="2940995676"/>
                    </a:ext>
                  </a:extLst>
                </a:gridCol>
                <a:gridCol w="753314">
                  <a:extLst>
                    <a:ext uri="{9D8B030D-6E8A-4147-A177-3AD203B41FA5}">
                      <a16:colId xmlns:a16="http://schemas.microsoft.com/office/drawing/2014/main" val="2272466521"/>
                    </a:ext>
                  </a:extLst>
                </a:gridCol>
                <a:gridCol w="753314">
                  <a:extLst>
                    <a:ext uri="{9D8B030D-6E8A-4147-A177-3AD203B41FA5}">
                      <a16:colId xmlns:a16="http://schemas.microsoft.com/office/drawing/2014/main" val="900988540"/>
                    </a:ext>
                  </a:extLst>
                </a:gridCol>
              </a:tblGrid>
              <a:tr h="512057">
                <a:tc>
                  <a:txBody>
                    <a:bodyPr/>
                    <a:lstStyle/>
                    <a:p>
                      <a:pPr algn="ctr" fontAlgn="ctr"/>
                      <a:endParaRPr lang="sv-SE" sz="1000" b="1" dirty="0">
                        <a:solidFill>
                          <a:schemeClr val="tx1"/>
                        </a:solidFill>
                        <a:effectLst/>
                      </a:endParaRPr>
                    </a:p>
                  </a:txBody>
                  <a:tcPr marL="71841" marR="71841" marT="35920" marB="35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sv-SE" sz="1100" b="1" dirty="0">
                          <a:solidFill>
                            <a:schemeClr val="tx1"/>
                          </a:solidFill>
                          <a:effectLst/>
                        </a:rPr>
                        <a:t>meas_rt</a:t>
                      </a:r>
                    </a:p>
                  </a:txBody>
                  <a:tcPr marL="71841" marR="71841" marT="35920" marB="35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sv-SE" sz="1100" b="1" dirty="0">
                          <a:solidFill>
                            <a:schemeClr val="tx1"/>
                          </a:solidFill>
                          <a:effectLst/>
                        </a:rPr>
                        <a:t>sel_comb</a:t>
                      </a:r>
                    </a:p>
                  </a:txBody>
                  <a:tcPr marL="71841" marR="71841" marT="35920" marB="35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fontAlgn="ctr"/>
                      <a:r>
                        <a:rPr lang="sv-SE" sz="1100" b="1" dirty="0">
                          <a:solidFill>
                            <a:schemeClr val="tx1"/>
                          </a:solidFill>
                          <a:effectLst/>
                        </a:rPr>
                        <a:t>df_upsog_fxcog_s1</a:t>
                      </a:r>
                    </a:p>
                  </a:txBody>
                  <a:tcPr marL="71841" marR="71841" marT="35920" marB="35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sv-SE" sz="1100" b="1" dirty="0">
                          <a:solidFill>
                            <a:schemeClr val="tx1"/>
                          </a:solidFill>
                          <a:effectLst/>
                        </a:rPr>
                        <a:t>df_upsog_upcog_s1</a:t>
                      </a:r>
                    </a:p>
                  </a:txBody>
                  <a:tcPr marL="71841" marR="71841" marT="35920" marB="35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sv-SE" sz="1100" b="1">
                          <a:solidFill>
                            <a:schemeClr val="tx1"/>
                          </a:solidFill>
                          <a:effectLst/>
                        </a:rPr>
                        <a:t>df_upsog_dncog_s1</a:t>
                      </a:r>
                    </a:p>
                  </a:txBody>
                  <a:tcPr marL="71841" marR="71841" marT="35920" marB="35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sv-SE" sz="1100" b="1">
                          <a:solidFill>
                            <a:schemeClr val="tx1"/>
                          </a:solidFill>
                          <a:effectLst/>
                        </a:rPr>
                        <a:t>df_dnsog_fxcog_s1</a:t>
                      </a:r>
                    </a:p>
                  </a:txBody>
                  <a:tcPr marL="71841" marR="71841" marT="35920" marB="35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sv-SE" sz="1100" b="1">
                          <a:solidFill>
                            <a:schemeClr val="tx1"/>
                          </a:solidFill>
                          <a:effectLst/>
                        </a:rPr>
                        <a:t>df_dnsog_upcog_s1</a:t>
                      </a:r>
                    </a:p>
                  </a:txBody>
                  <a:tcPr marL="71841" marR="71841" marT="35920" marB="35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sv-SE" sz="1100" b="1">
                          <a:solidFill>
                            <a:schemeClr val="tx1"/>
                          </a:solidFill>
                          <a:effectLst/>
                        </a:rPr>
                        <a:t>df_dnsog_dncog_s1</a:t>
                      </a:r>
                    </a:p>
                  </a:txBody>
                  <a:tcPr marL="71841" marR="71841" marT="35920" marB="35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sv-SE" sz="1100" b="1" dirty="0">
                          <a:solidFill>
                            <a:schemeClr val="tx1"/>
                          </a:solidFill>
                          <a:effectLst/>
                        </a:rPr>
                        <a:t>df_fxsog_fxcog_s1</a:t>
                      </a:r>
                    </a:p>
                  </a:txBody>
                  <a:tcPr marL="71841" marR="71841" marT="35920" marB="35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sv-SE" sz="1100" b="1" dirty="0">
                          <a:solidFill>
                            <a:schemeClr val="tx1"/>
                          </a:solidFill>
                          <a:effectLst/>
                        </a:rPr>
                        <a:t>df_fxsog_upcog_s1</a:t>
                      </a:r>
                    </a:p>
                  </a:txBody>
                  <a:tcPr marL="71841" marR="71841" marT="35920" marB="35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sv-SE" sz="1100" b="1" dirty="0">
                          <a:solidFill>
                            <a:schemeClr val="tx1"/>
                          </a:solidFill>
                          <a:effectLst/>
                        </a:rPr>
                        <a:t>df_fxsog_dncog_s1</a:t>
                      </a:r>
                    </a:p>
                  </a:txBody>
                  <a:tcPr marL="71841" marR="71841" marT="35920" marB="35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7910110"/>
                  </a:ext>
                </a:extLst>
              </a:tr>
              <a:tr h="224025">
                <a:tc>
                  <a:txBody>
                    <a:bodyPr/>
                    <a:lstStyle/>
                    <a:p>
                      <a:pPr algn="ctr" fontAlgn="ctr"/>
                      <a:r>
                        <a:rPr lang="sv-SE" sz="1000" b="1">
                          <a:solidFill>
                            <a:schemeClr val="tx1"/>
                          </a:solidFill>
                          <a:effectLst/>
                        </a:rPr>
                        <a:t>fuel</a:t>
                      </a:r>
                    </a:p>
                  </a:txBody>
                  <a:tcPr marL="71841" marR="71841" marT="35920" marB="35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4.5639</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1400" b="0" i="0" u="none" strike="noStrike">
                          <a:solidFill>
                            <a:srgbClr val="000000"/>
                          </a:solidFill>
                          <a:effectLst/>
                          <a:latin typeface="Calibri" panose="020F0502020204030204" pitchFamily="34" charset="0"/>
                        </a:rPr>
                        <a:t>2.2264</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rtl="0" fontAlgn="ctr"/>
                      <a:r>
                        <a:rPr lang="en-US" sz="1400" b="0" i="0" u="none" strike="noStrike">
                          <a:solidFill>
                            <a:srgbClr val="000000"/>
                          </a:solidFill>
                          <a:effectLst/>
                          <a:latin typeface="Calibri" panose="020F0502020204030204" pitchFamily="34" charset="0"/>
                        </a:rPr>
                        <a:t>2.4341</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2.4789</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2.3028</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2.2713</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2.3101</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2.1441</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2.3556</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rtl="0" fontAlgn="ctr"/>
                      <a:r>
                        <a:rPr lang="en-US" sz="1400" b="0" i="0" u="none" strike="noStrike" dirty="0">
                          <a:solidFill>
                            <a:srgbClr val="000000"/>
                          </a:solidFill>
                          <a:effectLst/>
                          <a:latin typeface="Calibri" panose="020F0502020204030204" pitchFamily="34" charset="0"/>
                        </a:rPr>
                        <a:t>2.3975</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dirty="0">
                          <a:solidFill>
                            <a:srgbClr val="000000"/>
                          </a:solidFill>
                          <a:effectLst/>
                          <a:latin typeface="Calibri" panose="020F0502020204030204" pitchFamily="34" charset="0"/>
                        </a:rPr>
                        <a:t>2.2263</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4587845"/>
                  </a:ext>
                </a:extLst>
              </a:tr>
              <a:tr h="320036">
                <a:tc>
                  <a:txBody>
                    <a:bodyPr/>
                    <a:lstStyle/>
                    <a:p>
                      <a:pPr algn="ctr" fontAlgn="ctr"/>
                      <a:r>
                        <a:rPr lang="sv-SE" sz="1000" b="1">
                          <a:solidFill>
                            <a:schemeClr val="tx1"/>
                          </a:solidFill>
                          <a:effectLst/>
                        </a:rPr>
                        <a:t>time</a:t>
                      </a:r>
                    </a:p>
                  </a:txBody>
                  <a:tcPr marL="71841" marR="71841" marT="35920" marB="35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18.5998</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1400" b="0" i="0" u="none" strike="noStrike">
                          <a:solidFill>
                            <a:srgbClr val="000000"/>
                          </a:solidFill>
                          <a:effectLst/>
                          <a:latin typeface="Calibri" panose="020F0502020204030204" pitchFamily="34" charset="0"/>
                        </a:rPr>
                        <a:t>15.5468</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rtl="0" fontAlgn="ctr"/>
                      <a:r>
                        <a:rPr lang="en-US" sz="1400" b="0" i="0" u="none" strike="noStrike">
                          <a:solidFill>
                            <a:srgbClr val="000000"/>
                          </a:solidFill>
                          <a:effectLst/>
                          <a:latin typeface="Calibri" panose="020F0502020204030204" pitchFamily="34" charset="0"/>
                        </a:rPr>
                        <a:t>23.7333</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23.6300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23.7333</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18.5383</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dirty="0">
                          <a:solidFill>
                            <a:srgbClr val="000000"/>
                          </a:solidFill>
                          <a:effectLst/>
                          <a:latin typeface="Calibri" panose="020F0502020204030204" pitchFamily="34" charset="0"/>
                        </a:rPr>
                        <a:t>27.7897</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18.5383</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dirty="0">
                          <a:solidFill>
                            <a:srgbClr val="000000"/>
                          </a:solidFill>
                          <a:effectLst/>
                          <a:latin typeface="Calibri" panose="020F0502020204030204" pitchFamily="34" charset="0"/>
                        </a:rPr>
                        <a:t>22.2609</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rtl="0" fontAlgn="ctr"/>
                      <a:r>
                        <a:rPr lang="en-US" sz="1400" b="0" i="0" u="none" strike="noStrike" dirty="0">
                          <a:solidFill>
                            <a:srgbClr val="000000"/>
                          </a:solidFill>
                          <a:effectLst/>
                          <a:latin typeface="Calibri" panose="020F0502020204030204" pitchFamily="34" charset="0"/>
                        </a:rPr>
                        <a:t>21.6821</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22.2609</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91462029"/>
                  </a:ext>
                </a:extLst>
              </a:tr>
              <a:tr h="224025">
                <a:tc>
                  <a:txBody>
                    <a:bodyPr/>
                    <a:lstStyle/>
                    <a:p>
                      <a:pPr algn="ctr" fontAlgn="ctr"/>
                      <a:r>
                        <a:rPr lang="sv-SE" sz="1000" b="1">
                          <a:solidFill>
                            <a:schemeClr val="tx1"/>
                          </a:solidFill>
                          <a:effectLst/>
                        </a:rPr>
                        <a:t>distance</a:t>
                      </a:r>
                    </a:p>
                  </a:txBody>
                  <a:tcPr marL="71841" marR="71841" marT="35920" marB="35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3.7622</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1400" b="0" i="0" u="none" strike="noStrike">
                          <a:solidFill>
                            <a:srgbClr val="000000"/>
                          </a:solidFill>
                          <a:effectLst/>
                          <a:latin typeface="Calibri" panose="020F0502020204030204" pitchFamily="34" charset="0"/>
                        </a:rPr>
                        <a:t>3.5055</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rtl="0" fontAlgn="ctr"/>
                      <a:r>
                        <a:rPr lang="en-US" sz="1400" b="0" i="0" u="none" strike="noStrike">
                          <a:solidFill>
                            <a:srgbClr val="000000"/>
                          </a:solidFill>
                          <a:effectLst/>
                          <a:latin typeface="Calibri" panose="020F0502020204030204" pitchFamily="34" charset="0"/>
                        </a:rPr>
                        <a:t>3.6441</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3.7062</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3.6441</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3.6441</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3.7062</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3.6441</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3.6441</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rtl="0" fontAlgn="ctr"/>
                      <a:r>
                        <a:rPr lang="en-US" sz="1400" b="0" i="0" u="none" strike="noStrike">
                          <a:solidFill>
                            <a:srgbClr val="000000"/>
                          </a:solidFill>
                          <a:effectLst/>
                          <a:latin typeface="Calibri" panose="020F0502020204030204" pitchFamily="34" charset="0"/>
                        </a:rPr>
                        <a:t>3.7062</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3.6441</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7519427"/>
                  </a:ext>
                </a:extLst>
              </a:tr>
              <a:tr h="320036">
                <a:tc>
                  <a:txBody>
                    <a:bodyPr/>
                    <a:lstStyle/>
                    <a:p>
                      <a:pPr algn="ctr" fontAlgn="ctr"/>
                      <a:r>
                        <a:rPr lang="sv-SE" sz="1000" b="1">
                          <a:solidFill>
                            <a:schemeClr val="tx1"/>
                          </a:solidFill>
                          <a:effectLst/>
                        </a:rPr>
                        <a:t>Time_ExPorts</a:t>
                      </a:r>
                    </a:p>
                  </a:txBody>
                  <a:tcPr marL="71841" marR="71841" marT="35920" marB="35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21.0000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1400" b="0" i="0" u="none" strike="noStrike">
                          <a:solidFill>
                            <a:srgbClr val="000000"/>
                          </a:solidFill>
                          <a:effectLst/>
                          <a:latin typeface="Calibri" panose="020F0502020204030204" pitchFamily="34" charset="0"/>
                        </a:rPr>
                        <a:t>21.0000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rtl="0" fontAlgn="ctr"/>
                      <a:r>
                        <a:rPr lang="en-US" sz="1400" b="0" i="0" u="none" strike="noStrike">
                          <a:solidFill>
                            <a:srgbClr val="000000"/>
                          </a:solidFill>
                          <a:effectLst/>
                          <a:latin typeface="Calibri" panose="020F0502020204030204" pitchFamily="34" charset="0"/>
                        </a:rPr>
                        <a:t>21.0000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21.0000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21.0000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21.0000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21.0000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21.0000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21.0000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rtl="0" fontAlgn="ctr"/>
                      <a:r>
                        <a:rPr lang="en-US" sz="1400" b="0" i="0" u="none" strike="noStrike">
                          <a:solidFill>
                            <a:srgbClr val="000000"/>
                          </a:solidFill>
                          <a:effectLst/>
                          <a:latin typeface="Calibri" panose="020F0502020204030204" pitchFamily="34" charset="0"/>
                        </a:rPr>
                        <a:t>21.0000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21.0000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7630907"/>
                  </a:ext>
                </a:extLst>
              </a:tr>
              <a:tr h="416046">
                <a:tc>
                  <a:txBody>
                    <a:bodyPr/>
                    <a:lstStyle/>
                    <a:p>
                      <a:pPr algn="ctr" fontAlgn="ctr"/>
                      <a:r>
                        <a:rPr lang="sv-SE" sz="1000" b="1" dirty="0">
                          <a:solidFill>
                            <a:schemeClr val="tx1"/>
                          </a:solidFill>
                          <a:effectLst/>
                        </a:rPr>
                        <a:t>sel_comb_count</a:t>
                      </a:r>
                    </a:p>
                  </a:txBody>
                  <a:tcPr marL="71841" marR="71841" marT="35920" marB="35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0.0000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1400" b="0" i="0" u="none" strike="noStrike">
                          <a:solidFill>
                            <a:srgbClr val="000000"/>
                          </a:solidFill>
                          <a:effectLst/>
                          <a:latin typeface="Calibri" panose="020F0502020204030204" pitchFamily="34" charset="0"/>
                        </a:rPr>
                        <a:t>0.0000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rtl="0" fontAlgn="ctr"/>
                      <a:r>
                        <a:rPr lang="en-US" sz="1400" b="0" i="0" u="none" strike="noStrike">
                          <a:solidFill>
                            <a:srgbClr val="000000"/>
                          </a:solidFill>
                          <a:effectLst/>
                          <a:latin typeface="Calibri" panose="020F0502020204030204" pitchFamily="34" charset="0"/>
                        </a:rPr>
                        <a:t>0.0000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2.0000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3.0000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0.0000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1.0000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0.0000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a:solidFill>
                            <a:srgbClr val="000000"/>
                          </a:solidFill>
                          <a:effectLst/>
                          <a:latin typeface="Calibri" panose="020F0502020204030204" pitchFamily="34" charset="0"/>
                        </a:rPr>
                        <a:t>24.0000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rtl="0" fontAlgn="ctr"/>
                      <a:r>
                        <a:rPr lang="en-US" sz="1400" b="0" i="0" u="none" strike="noStrike">
                          <a:solidFill>
                            <a:srgbClr val="000000"/>
                          </a:solidFill>
                          <a:effectLst/>
                          <a:latin typeface="Calibri" panose="020F0502020204030204" pitchFamily="34" charset="0"/>
                        </a:rPr>
                        <a:t>3.0000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400" b="0" i="0" u="none" strike="noStrike" dirty="0">
                          <a:solidFill>
                            <a:srgbClr val="000000"/>
                          </a:solidFill>
                          <a:effectLst/>
                          <a:latin typeface="Calibri" panose="020F0502020204030204" pitchFamily="34" charset="0"/>
                        </a:rPr>
                        <a:t>0.0000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95208038"/>
                  </a:ext>
                </a:extLst>
              </a:tr>
            </a:tbl>
          </a:graphicData>
        </a:graphic>
      </p:graphicFrame>
      <p:sp>
        <p:nvSpPr>
          <p:cNvPr id="4" name="TextBox 3">
            <a:extLst>
              <a:ext uri="{FF2B5EF4-FFF2-40B4-BE49-F238E27FC236}">
                <a16:creationId xmlns:a16="http://schemas.microsoft.com/office/drawing/2014/main" id="{DF342855-997A-4BE0-19DF-CE430FEF02BF}"/>
              </a:ext>
            </a:extLst>
          </p:cNvPr>
          <p:cNvSpPr txBox="1"/>
          <p:nvPr/>
        </p:nvSpPr>
        <p:spPr>
          <a:xfrm>
            <a:off x="6362700" y="362430"/>
            <a:ext cx="2526505" cy="341632"/>
          </a:xfrm>
          <a:prstGeom prst="rect">
            <a:avLst/>
          </a:prstGeom>
          <a:solidFill>
            <a:schemeClr val="accent6">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Prescriptive Analytics</a:t>
            </a:r>
          </a:p>
        </p:txBody>
      </p:sp>
      <p:sp>
        <p:nvSpPr>
          <p:cNvPr id="5" name="TextBox 4">
            <a:extLst>
              <a:ext uri="{FF2B5EF4-FFF2-40B4-BE49-F238E27FC236}">
                <a16:creationId xmlns:a16="http://schemas.microsoft.com/office/drawing/2014/main" id="{82776144-53FC-7EA9-A24E-5949EC1FF480}"/>
              </a:ext>
            </a:extLst>
          </p:cNvPr>
          <p:cNvSpPr txBox="1"/>
          <p:nvPr/>
        </p:nvSpPr>
        <p:spPr>
          <a:xfrm>
            <a:off x="0" y="846719"/>
            <a:ext cx="5258899" cy="369332"/>
          </a:xfrm>
          <a:prstGeom prst="rect">
            <a:avLst/>
          </a:prstGeom>
          <a:noFill/>
        </p:spPr>
        <p:txBody>
          <a:bodyPr wrap="square">
            <a:spAutoFit/>
          </a:bodyPr>
          <a:lstStyle/>
          <a:p>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Minimization of the Vessel’s </a:t>
            </a:r>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F</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uel </a:t>
            </a:r>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C</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onsumption</a:t>
            </a:r>
            <a:endParaRPr lang="sv-SE" dirty="0"/>
          </a:p>
        </p:txBody>
      </p:sp>
      <p:sp>
        <p:nvSpPr>
          <p:cNvPr id="6" name="TextBox 5">
            <a:extLst>
              <a:ext uri="{FF2B5EF4-FFF2-40B4-BE49-F238E27FC236}">
                <a16:creationId xmlns:a16="http://schemas.microsoft.com/office/drawing/2014/main" id="{3EE5619B-2078-6B46-66C2-7F8BC24A4F75}"/>
              </a:ext>
            </a:extLst>
          </p:cNvPr>
          <p:cNvSpPr txBox="1"/>
          <p:nvPr/>
        </p:nvSpPr>
        <p:spPr>
          <a:xfrm>
            <a:off x="76200" y="1343024"/>
            <a:ext cx="3409888" cy="369332"/>
          </a:xfrm>
          <a:prstGeom prst="rect">
            <a:avLst/>
          </a:prstGeom>
          <a:noFill/>
          <a:ln>
            <a:noFill/>
          </a:ln>
        </p:spPr>
        <p:txBody>
          <a:bodyPr wrap="square">
            <a:spAutoFit/>
          </a:bodyPr>
          <a:lstStyle/>
          <a:p>
            <a:r>
              <a:rPr lang="en-US" dirty="0">
                <a:solidFill>
                  <a:srgbClr val="000000"/>
                </a:solidFill>
                <a:latin typeface="Cambria" panose="02040503050406030204" pitchFamily="18" charset="0"/>
                <a:ea typeface="Cambria" panose="02040503050406030204" pitchFamily="18" charset="0"/>
              </a:rPr>
              <a:t>Statistics of a selected route</a:t>
            </a:r>
          </a:p>
        </p:txBody>
      </p:sp>
      <p:sp>
        <p:nvSpPr>
          <p:cNvPr id="7" name="Rectangle 6">
            <a:extLst>
              <a:ext uri="{FF2B5EF4-FFF2-40B4-BE49-F238E27FC236}">
                <a16:creationId xmlns:a16="http://schemas.microsoft.com/office/drawing/2014/main" id="{BB8B34DF-036D-2678-390D-F62FE3D0A49E}"/>
              </a:ext>
            </a:extLst>
          </p:cNvPr>
          <p:cNvSpPr>
            <a:spLocks noChangeArrowheads="1"/>
          </p:cNvSpPr>
          <p:nvPr/>
        </p:nvSpPr>
        <p:spPr bwMode="auto">
          <a:xfrm>
            <a:off x="22701" y="4158856"/>
            <a:ext cx="5934075" cy="461665"/>
          </a:xfrm>
          <a:prstGeom prst="rect">
            <a:avLst/>
          </a:prstGeom>
          <a:solidFill>
            <a:schemeClr val="accent3">
              <a:lumMod val="20000"/>
              <a:lumOff val="8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a:ln>
                  <a:noFill/>
                </a:ln>
                <a:effectLst/>
                <a:latin typeface="Arial Unicode MS" panose="020B0604020202020204" pitchFamily="34" charset="-128"/>
              </a:rPr>
              <a:t>Prd_meas_rt</a:t>
            </a:r>
            <a:r>
              <a:rPr kumimoji="0" lang="en-US" altLang="en-US" sz="1200" b="1" i="0" u="none" strike="noStrike" cap="none" normalizeH="0" baseline="0" dirty="0">
                <a:ln>
                  <a:noFill/>
                </a:ln>
                <a:effectLst/>
                <a:latin typeface="Arial Unicode MS" panose="020B0604020202020204" pitchFamily="34" charset="-128"/>
              </a:rPr>
              <a:t>: </a:t>
            </a:r>
            <a:r>
              <a:rPr lang="en-US" altLang="en-US" sz="1200" dirty="0">
                <a:latin typeface="Arial Unicode MS" panose="020B0604020202020204" pitchFamily="34" charset="-128"/>
              </a:rPr>
              <a:t>Routes’ statistics when </a:t>
            </a:r>
            <a:r>
              <a:rPr kumimoji="0" lang="en-US" altLang="en-US" sz="1200" b="0" i="0" u="none" strike="noStrike" cap="none" normalizeH="0" baseline="0" dirty="0">
                <a:ln>
                  <a:noFill/>
                </a:ln>
                <a:effectLst/>
                <a:latin typeface="Arial Unicode MS" panose="020B0604020202020204" pitchFamily="34" charset="-128"/>
              </a:rPr>
              <a:t>Fuel and distance are predicted </a:t>
            </a:r>
            <a:r>
              <a:rPr lang="en-US" altLang="en-US" sz="1200" dirty="0">
                <a:latin typeface="Arial Unicode MS" panose="020B0604020202020204" pitchFamily="34" charset="-128"/>
              </a:rPr>
              <a:t>by using ANN with onboard measured data (22 inputs).</a:t>
            </a:r>
          </a:p>
        </p:txBody>
      </p:sp>
      <p:sp>
        <p:nvSpPr>
          <p:cNvPr id="8" name="TextBox 7">
            <a:extLst>
              <a:ext uri="{FF2B5EF4-FFF2-40B4-BE49-F238E27FC236}">
                <a16:creationId xmlns:a16="http://schemas.microsoft.com/office/drawing/2014/main" id="{E5FD1AE1-4DD7-FBA7-7657-83BFC6E53B6F}"/>
              </a:ext>
            </a:extLst>
          </p:cNvPr>
          <p:cNvSpPr txBox="1"/>
          <p:nvPr/>
        </p:nvSpPr>
        <p:spPr>
          <a:xfrm>
            <a:off x="22701" y="4620521"/>
            <a:ext cx="5934075" cy="646331"/>
          </a:xfrm>
          <a:prstGeom prst="rect">
            <a:avLst/>
          </a:prstGeom>
          <a:solidFill>
            <a:schemeClr val="accent6">
              <a:lumMod val="20000"/>
              <a:lumOff val="80000"/>
            </a:schemeClr>
          </a:solidFill>
        </p:spPr>
        <p:txBody>
          <a:bodyPr wrap="square">
            <a:spAutoFit/>
          </a:bodyPr>
          <a:lstStyle/>
          <a:p>
            <a:pPr eaLnBrk="0" fontAlgn="base" hangingPunct="0">
              <a:spcBef>
                <a:spcPct val="0"/>
              </a:spcBef>
              <a:spcAft>
                <a:spcPct val="0"/>
              </a:spcAft>
            </a:pPr>
            <a:r>
              <a:rPr kumimoji="0" lang="en-US" altLang="en-US" sz="1200" b="1" i="0" u="none" strike="noStrike" cap="none" normalizeH="0" baseline="0" dirty="0" err="1">
                <a:ln>
                  <a:noFill/>
                </a:ln>
                <a:effectLst/>
                <a:latin typeface="Arial Unicode MS" panose="020B0604020202020204" pitchFamily="34" charset="-128"/>
              </a:rPr>
              <a:t>Prd_rt</a:t>
            </a:r>
            <a:r>
              <a:rPr kumimoji="0" lang="en-US" altLang="en-US" sz="1200" b="1" i="0" u="none" strike="noStrike" cap="none" normalizeH="0" baseline="0" dirty="0">
                <a:ln>
                  <a:noFill/>
                </a:ln>
                <a:effectLst/>
                <a:latin typeface="Arial Unicode MS" panose="020B0604020202020204" pitchFamily="34" charset="-128"/>
              </a:rPr>
              <a:t>: </a:t>
            </a:r>
            <a:r>
              <a:rPr lang="en-US" altLang="en-US" sz="1200" dirty="0">
                <a:latin typeface="Arial Unicode MS" panose="020B0604020202020204" pitchFamily="34" charset="-128"/>
              </a:rPr>
              <a:t>Routes’ statistics when</a:t>
            </a:r>
            <a:r>
              <a:rPr kumimoji="0" lang="en-US" altLang="en-US" sz="1200" b="1" i="0" u="none" strike="noStrike" cap="none" normalizeH="0" baseline="0" dirty="0">
                <a:ln>
                  <a:noFill/>
                </a:ln>
                <a:effectLst/>
                <a:latin typeface="Arial Unicode MS" panose="020B0604020202020204" pitchFamily="34" charset="-128"/>
              </a:rPr>
              <a:t> </a:t>
            </a:r>
            <a:r>
              <a:rPr kumimoji="0" lang="en-US" altLang="en-US" sz="1200" b="0" i="0" u="none" strike="noStrike" cap="none" normalizeH="0" baseline="0" dirty="0">
                <a:ln>
                  <a:noFill/>
                </a:ln>
                <a:effectLst/>
                <a:latin typeface="Arial Unicode MS" panose="020B0604020202020204" pitchFamily="34" charset="-128"/>
              </a:rPr>
              <a:t>Fuel and distance is predicted </a:t>
            </a:r>
            <a:r>
              <a:rPr lang="en-US" altLang="en-US" sz="1200" dirty="0">
                <a:latin typeface="Arial Unicode MS" panose="020B0604020202020204" pitchFamily="34" charset="-128"/>
              </a:rPr>
              <a:t>by using ANN with onboard measured data, but SOG &amp; COG are predicted values from another ANN model.</a:t>
            </a:r>
            <a:endParaRPr kumimoji="0" lang="en-US" altLang="en-US" sz="1200" b="0" i="0" u="none" strike="noStrike" cap="none" normalizeH="0" baseline="0" dirty="0">
              <a:ln>
                <a:noFill/>
              </a:ln>
              <a:effectLst/>
              <a:latin typeface="Arial" panose="020B0604020202020204" pitchFamily="34" charset="0"/>
            </a:endParaRPr>
          </a:p>
        </p:txBody>
      </p:sp>
      <p:sp>
        <p:nvSpPr>
          <p:cNvPr id="11" name="Rectangle 10">
            <a:extLst>
              <a:ext uri="{FF2B5EF4-FFF2-40B4-BE49-F238E27FC236}">
                <a16:creationId xmlns:a16="http://schemas.microsoft.com/office/drawing/2014/main" id="{6471CB35-682A-F9FE-34A3-982B9729DFFE}"/>
              </a:ext>
            </a:extLst>
          </p:cNvPr>
          <p:cNvSpPr>
            <a:spLocks noChangeArrowheads="1"/>
          </p:cNvSpPr>
          <p:nvPr/>
        </p:nvSpPr>
        <p:spPr bwMode="auto">
          <a:xfrm>
            <a:off x="22702" y="3881857"/>
            <a:ext cx="5934075" cy="276999"/>
          </a:xfrm>
          <a:prstGeom prst="rect">
            <a:avLst/>
          </a:prstGeom>
          <a:solidFill>
            <a:schemeClr val="accent1">
              <a:lumMod val="20000"/>
              <a:lumOff val="8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dirty="0" err="1">
                <a:latin typeface="Arial Unicode MS" panose="020B0604020202020204" pitchFamily="34" charset="-128"/>
              </a:rPr>
              <a:t>Meas_rt</a:t>
            </a:r>
            <a:r>
              <a:rPr lang="en-US" altLang="en-US" sz="1200" b="1" dirty="0">
                <a:latin typeface="Arial Unicode MS" panose="020B0604020202020204" pitchFamily="34" charset="-128"/>
              </a:rPr>
              <a:t>: </a:t>
            </a:r>
            <a:r>
              <a:rPr lang="en-US" altLang="en-US" sz="1200" dirty="0">
                <a:latin typeface="Arial Unicode MS" panose="020B0604020202020204" pitchFamily="34" charset="-128"/>
              </a:rPr>
              <a:t>Routes’ statistics when Fuel is measured form Onboard data.</a:t>
            </a:r>
            <a:r>
              <a:rPr kumimoji="0" lang="en-US" altLang="en-US" sz="1200" b="0" i="0" u="none" strike="noStrike" cap="none" normalizeH="0" baseline="0" dirty="0">
                <a:ln>
                  <a:noFill/>
                </a:ln>
                <a:effectLst/>
                <a:latin typeface="Arial Unicode MS" panose="020B0604020202020204" pitchFamily="34" charset="-128"/>
              </a:rPr>
              <a:t> </a:t>
            </a:r>
          </a:p>
        </p:txBody>
      </p:sp>
    </p:spTree>
    <p:extLst>
      <p:ext uri="{BB962C8B-B14F-4D97-AF65-F5344CB8AC3E}">
        <p14:creationId xmlns:p14="http://schemas.microsoft.com/office/powerpoint/2010/main" val="4113222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337B5EC4-5E66-42DB-A946-7EA8BBAFF7CF}"/>
              </a:ext>
            </a:extLst>
          </p:cNvPr>
          <p:cNvSpPr>
            <a:spLocks noChangeArrowheads="1"/>
          </p:cNvSpPr>
          <p:nvPr/>
        </p:nvSpPr>
        <p:spPr bwMode="auto">
          <a:xfrm>
            <a:off x="230406" y="332656"/>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sv-SE" sz="1800" b="0" i="0" u="none" strike="noStrike" cap="none" normalizeH="0" baseline="0" dirty="0">
              <a:ln>
                <a:noFill/>
              </a:ln>
              <a:solidFill>
                <a:schemeClr val="tx1"/>
              </a:solidFill>
              <a:effectLst/>
              <a:latin typeface="Arial" panose="020B0604020202020204" pitchFamily="34" charset="0"/>
            </a:endParaRPr>
          </a:p>
        </p:txBody>
      </p:sp>
      <p:sp>
        <p:nvSpPr>
          <p:cNvPr id="17" name="Rectangle 8">
            <a:extLst>
              <a:ext uri="{FF2B5EF4-FFF2-40B4-BE49-F238E27FC236}">
                <a16:creationId xmlns:a16="http://schemas.microsoft.com/office/drawing/2014/main" id="{98213393-2CF8-4C59-AA59-74204AAE0AA7}"/>
              </a:ext>
            </a:extLst>
          </p:cNvPr>
          <p:cNvSpPr>
            <a:spLocks noChangeArrowheads="1"/>
          </p:cNvSpPr>
          <p:nvPr/>
        </p:nvSpPr>
        <p:spPr bwMode="auto">
          <a:xfrm>
            <a:off x="230406" y="332656"/>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sv-SE" sz="1800" b="0" i="0" u="none" strike="noStrike" cap="none" normalizeH="0" baseline="0" dirty="0">
              <a:ln>
                <a:noFill/>
              </a:ln>
              <a:solidFill>
                <a:schemeClr val="tx1"/>
              </a:solidFill>
              <a:effectLst/>
              <a:latin typeface="Arial" panose="020B0604020202020204" pitchFamily="34" charset="0"/>
            </a:endParaRPr>
          </a:p>
        </p:txBody>
      </p:sp>
      <p:sp>
        <p:nvSpPr>
          <p:cNvPr id="19" name="TextBox 18">
            <a:extLst>
              <a:ext uri="{FF2B5EF4-FFF2-40B4-BE49-F238E27FC236}">
                <a16:creationId xmlns:a16="http://schemas.microsoft.com/office/drawing/2014/main" id="{3EF754AB-08C1-64D3-117B-E2F2AC8F5143}"/>
              </a:ext>
            </a:extLst>
          </p:cNvPr>
          <p:cNvSpPr txBox="1"/>
          <p:nvPr/>
        </p:nvSpPr>
        <p:spPr>
          <a:xfrm>
            <a:off x="0" y="1223649"/>
            <a:ext cx="9001000" cy="369332"/>
          </a:xfrm>
          <a:prstGeom prst="rect">
            <a:avLst/>
          </a:prstGeom>
          <a:noFill/>
          <a:ln>
            <a:noFill/>
          </a:ln>
        </p:spPr>
        <p:txBody>
          <a:bodyPr wrap="square">
            <a:spAutoFit/>
          </a:bodyPr>
          <a:lstStyle/>
          <a:p>
            <a:r>
              <a:rPr lang="en-US" dirty="0">
                <a:solidFill>
                  <a:srgbClr val="000000"/>
                </a:solidFill>
                <a:latin typeface="Cambria" panose="02040503050406030204" pitchFamily="18" charset="0"/>
                <a:ea typeface="Cambria" panose="02040503050406030204" pitchFamily="18" charset="0"/>
              </a:rPr>
              <a:t>Total Statistics of Sensitivity Analysis of (</a:t>
            </a:r>
            <a:r>
              <a:rPr lang="en-US" dirty="0" err="1">
                <a:solidFill>
                  <a:srgbClr val="000000"/>
                </a:solidFill>
                <a:latin typeface="Cambria" panose="02040503050406030204" pitchFamily="18" charset="0"/>
                <a:ea typeface="Cambria" panose="02040503050406030204" pitchFamily="18" charset="0"/>
              </a:rPr>
              <a:t>Sog</a:t>
            </a:r>
            <a:r>
              <a:rPr lang="en-US" dirty="0">
                <a:solidFill>
                  <a:srgbClr val="000000"/>
                </a:solidFill>
                <a:latin typeface="Cambria" panose="02040503050406030204" pitchFamily="18" charset="0"/>
                <a:ea typeface="Cambria" panose="02040503050406030204" pitchFamily="18" charset="0"/>
              </a:rPr>
              <a:t> &amp; Cog) for Routes from North to South</a:t>
            </a:r>
          </a:p>
        </p:txBody>
      </p:sp>
      <p:sp>
        <p:nvSpPr>
          <p:cNvPr id="2" name="TextBox 1">
            <a:extLst>
              <a:ext uri="{FF2B5EF4-FFF2-40B4-BE49-F238E27FC236}">
                <a16:creationId xmlns:a16="http://schemas.microsoft.com/office/drawing/2014/main" id="{DFC692D9-4C3D-C355-A14C-7609601F8555}"/>
              </a:ext>
            </a:extLst>
          </p:cNvPr>
          <p:cNvSpPr txBox="1"/>
          <p:nvPr/>
        </p:nvSpPr>
        <p:spPr>
          <a:xfrm>
            <a:off x="6362700" y="362430"/>
            <a:ext cx="2526505" cy="341632"/>
          </a:xfrm>
          <a:prstGeom prst="rect">
            <a:avLst/>
          </a:prstGeom>
          <a:solidFill>
            <a:schemeClr val="accent6">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Prescriptive Analytics</a:t>
            </a:r>
          </a:p>
        </p:txBody>
      </p:sp>
      <p:sp>
        <p:nvSpPr>
          <p:cNvPr id="3" name="TextBox 2">
            <a:extLst>
              <a:ext uri="{FF2B5EF4-FFF2-40B4-BE49-F238E27FC236}">
                <a16:creationId xmlns:a16="http://schemas.microsoft.com/office/drawing/2014/main" id="{890F55C8-4F68-261A-58CF-B941EF4E6F58}"/>
              </a:ext>
            </a:extLst>
          </p:cNvPr>
          <p:cNvSpPr txBox="1"/>
          <p:nvPr/>
        </p:nvSpPr>
        <p:spPr>
          <a:xfrm>
            <a:off x="0" y="846719"/>
            <a:ext cx="5258899" cy="369332"/>
          </a:xfrm>
          <a:prstGeom prst="rect">
            <a:avLst/>
          </a:prstGeom>
          <a:noFill/>
        </p:spPr>
        <p:txBody>
          <a:bodyPr wrap="square">
            <a:spAutoFit/>
          </a:bodyPr>
          <a:lstStyle/>
          <a:p>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Minimization of the Vessel’s </a:t>
            </a:r>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F</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uel </a:t>
            </a:r>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C</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onsumption</a:t>
            </a:r>
            <a:endParaRPr lang="sv-SE" dirty="0"/>
          </a:p>
        </p:txBody>
      </p:sp>
      <p:graphicFrame>
        <p:nvGraphicFramePr>
          <p:cNvPr id="4" name="Table 3">
            <a:extLst>
              <a:ext uri="{FF2B5EF4-FFF2-40B4-BE49-F238E27FC236}">
                <a16:creationId xmlns:a16="http://schemas.microsoft.com/office/drawing/2014/main" id="{1A058E12-2401-4E14-78FF-0416AE117DF2}"/>
              </a:ext>
            </a:extLst>
          </p:cNvPr>
          <p:cNvGraphicFramePr>
            <a:graphicFrameLocks noGrp="1"/>
          </p:cNvGraphicFramePr>
          <p:nvPr>
            <p:extLst>
              <p:ext uri="{D42A27DB-BD31-4B8C-83A1-F6EECF244321}">
                <p14:modId xmlns:p14="http://schemas.microsoft.com/office/powerpoint/2010/main" val="4084598159"/>
              </p:ext>
            </p:extLst>
          </p:nvPr>
        </p:nvGraphicFramePr>
        <p:xfrm>
          <a:off x="141790" y="1549120"/>
          <a:ext cx="8229599" cy="918651"/>
        </p:xfrm>
        <a:graphic>
          <a:graphicData uri="http://schemas.openxmlformats.org/drawingml/2006/table">
            <a:tbl>
              <a:tblPr>
                <a:tableStyleId>{5C22544A-7EE6-4342-B048-85BDC9FD1C3A}</a:tableStyleId>
              </a:tblPr>
              <a:tblGrid>
                <a:gridCol w="424378">
                  <a:extLst>
                    <a:ext uri="{9D8B030D-6E8A-4147-A177-3AD203B41FA5}">
                      <a16:colId xmlns:a16="http://schemas.microsoft.com/office/drawing/2014/main" val="2589095218"/>
                    </a:ext>
                  </a:extLst>
                </a:gridCol>
                <a:gridCol w="840434">
                  <a:extLst>
                    <a:ext uri="{9D8B030D-6E8A-4147-A177-3AD203B41FA5}">
                      <a16:colId xmlns:a16="http://schemas.microsoft.com/office/drawing/2014/main" val="907184808"/>
                    </a:ext>
                  </a:extLst>
                </a:gridCol>
                <a:gridCol w="857077">
                  <a:extLst>
                    <a:ext uri="{9D8B030D-6E8A-4147-A177-3AD203B41FA5}">
                      <a16:colId xmlns:a16="http://schemas.microsoft.com/office/drawing/2014/main" val="445400596"/>
                    </a:ext>
                  </a:extLst>
                </a:gridCol>
                <a:gridCol w="424378">
                  <a:extLst>
                    <a:ext uri="{9D8B030D-6E8A-4147-A177-3AD203B41FA5}">
                      <a16:colId xmlns:a16="http://schemas.microsoft.com/office/drawing/2014/main" val="153511391"/>
                    </a:ext>
                  </a:extLst>
                </a:gridCol>
                <a:gridCol w="457662">
                  <a:extLst>
                    <a:ext uri="{9D8B030D-6E8A-4147-A177-3AD203B41FA5}">
                      <a16:colId xmlns:a16="http://schemas.microsoft.com/office/drawing/2014/main" val="1257058256"/>
                    </a:ext>
                  </a:extLst>
                </a:gridCol>
                <a:gridCol w="424378">
                  <a:extLst>
                    <a:ext uri="{9D8B030D-6E8A-4147-A177-3AD203B41FA5}">
                      <a16:colId xmlns:a16="http://schemas.microsoft.com/office/drawing/2014/main" val="4280537251"/>
                    </a:ext>
                  </a:extLst>
                </a:gridCol>
                <a:gridCol w="424378">
                  <a:extLst>
                    <a:ext uri="{9D8B030D-6E8A-4147-A177-3AD203B41FA5}">
                      <a16:colId xmlns:a16="http://schemas.microsoft.com/office/drawing/2014/main" val="1087307743"/>
                    </a:ext>
                  </a:extLst>
                </a:gridCol>
                <a:gridCol w="557516">
                  <a:extLst>
                    <a:ext uri="{9D8B030D-6E8A-4147-A177-3AD203B41FA5}">
                      <a16:colId xmlns:a16="http://schemas.microsoft.com/office/drawing/2014/main" val="3100598614"/>
                    </a:ext>
                  </a:extLst>
                </a:gridCol>
                <a:gridCol w="465983">
                  <a:extLst>
                    <a:ext uri="{9D8B030D-6E8A-4147-A177-3AD203B41FA5}">
                      <a16:colId xmlns:a16="http://schemas.microsoft.com/office/drawing/2014/main" val="93477800"/>
                    </a:ext>
                  </a:extLst>
                </a:gridCol>
                <a:gridCol w="532552">
                  <a:extLst>
                    <a:ext uri="{9D8B030D-6E8A-4147-A177-3AD203B41FA5}">
                      <a16:colId xmlns:a16="http://schemas.microsoft.com/office/drawing/2014/main" val="3805512661"/>
                    </a:ext>
                  </a:extLst>
                </a:gridCol>
                <a:gridCol w="590800">
                  <a:extLst>
                    <a:ext uri="{9D8B030D-6E8A-4147-A177-3AD203B41FA5}">
                      <a16:colId xmlns:a16="http://schemas.microsoft.com/office/drawing/2014/main" val="1053417364"/>
                    </a:ext>
                  </a:extLst>
                </a:gridCol>
                <a:gridCol w="557516">
                  <a:extLst>
                    <a:ext uri="{9D8B030D-6E8A-4147-A177-3AD203B41FA5}">
                      <a16:colId xmlns:a16="http://schemas.microsoft.com/office/drawing/2014/main" val="224434492"/>
                    </a:ext>
                  </a:extLst>
                </a:gridCol>
                <a:gridCol w="532552">
                  <a:extLst>
                    <a:ext uri="{9D8B030D-6E8A-4147-A177-3AD203B41FA5}">
                      <a16:colId xmlns:a16="http://schemas.microsoft.com/office/drawing/2014/main" val="295770633"/>
                    </a:ext>
                  </a:extLst>
                </a:gridCol>
                <a:gridCol w="582479">
                  <a:extLst>
                    <a:ext uri="{9D8B030D-6E8A-4147-A177-3AD203B41FA5}">
                      <a16:colId xmlns:a16="http://schemas.microsoft.com/office/drawing/2014/main" val="3663578193"/>
                    </a:ext>
                  </a:extLst>
                </a:gridCol>
                <a:gridCol w="557516">
                  <a:extLst>
                    <a:ext uri="{9D8B030D-6E8A-4147-A177-3AD203B41FA5}">
                      <a16:colId xmlns:a16="http://schemas.microsoft.com/office/drawing/2014/main" val="2083663090"/>
                    </a:ext>
                  </a:extLst>
                </a:gridCol>
              </a:tblGrid>
              <a:tr h="199707">
                <a:tc>
                  <a:txBody>
                    <a:bodyPr/>
                    <a:lstStyle/>
                    <a:p>
                      <a:pPr algn="ctr" fontAlgn="ctr"/>
                      <a:r>
                        <a:rPr lang="en-US" sz="700" u="none" strike="noStrike" dirty="0" err="1">
                          <a:effectLst/>
                        </a:rPr>
                        <a:t>RT_id</a:t>
                      </a:r>
                      <a:endParaRPr lang="en-US" sz="700" b="1"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start_time</a:t>
                      </a:r>
                      <a:endParaRPr lang="en-US" sz="700" b="1"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end_time</a:t>
                      </a:r>
                      <a:endParaRPr lang="en-US" sz="700" b="1"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fuel_sel</a:t>
                      </a:r>
                      <a:endParaRPr lang="en-US" sz="700" b="1"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fuel_meas</a:t>
                      </a:r>
                      <a:endParaRPr lang="en-US" sz="700" b="1"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fuel_fx</a:t>
                      </a:r>
                      <a:endParaRPr lang="en-US" sz="700" b="1"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time_sel</a:t>
                      </a:r>
                      <a:endParaRPr lang="en-US" sz="700" b="1"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time_meas</a:t>
                      </a:r>
                      <a:endParaRPr lang="en-US" sz="700" b="1"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time_fx</a:t>
                      </a:r>
                      <a:endParaRPr lang="en-US" sz="700" b="1"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distance_sel</a:t>
                      </a:r>
                      <a:endParaRPr lang="en-US" sz="700" b="1"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distance_meas</a:t>
                      </a:r>
                      <a:endParaRPr lang="en-US" sz="700" b="1"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distance_fx</a:t>
                      </a:r>
                      <a:endParaRPr lang="en-US" sz="700" b="1"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dirty="0" err="1">
                          <a:effectLst/>
                        </a:rPr>
                        <a:t>improve_sel</a:t>
                      </a:r>
                      <a:endParaRPr lang="en-US" sz="700" b="1"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700" u="none" strike="noStrike" dirty="0" err="1">
                          <a:effectLst/>
                        </a:rPr>
                        <a:t>improve_meas</a:t>
                      </a:r>
                      <a:endParaRPr lang="en-US" sz="700" b="1"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US" sz="700" u="none" strike="noStrike" dirty="0" err="1">
                          <a:effectLst/>
                        </a:rPr>
                        <a:t>improve_fx</a:t>
                      </a:r>
                      <a:endParaRPr lang="en-US" sz="700" b="1"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835892168"/>
                  </a:ext>
                </a:extLst>
              </a:tr>
              <a:tr h="119824">
                <a:tc>
                  <a:txBody>
                    <a:bodyPr/>
                    <a:lstStyle/>
                    <a:p>
                      <a:pPr algn="ctr" fontAlgn="ctr"/>
                      <a:r>
                        <a:rPr lang="en-US" sz="700" u="none" strike="noStrike">
                          <a:effectLst/>
                        </a:rPr>
                        <a:t>143</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2020-02-19 22:11:00</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dirty="0">
                          <a:effectLst/>
                        </a:rPr>
                        <a:t>2020-02-19 22:34:00</a:t>
                      </a:r>
                      <a:endParaRPr lang="en-US" sz="700" b="0"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2.3657</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3.0178</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2.6672</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18.8317</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21.0381</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23.9200</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3.3211</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3.7192</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3.5356</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0.0000</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700" u="none" strike="noStrike" dirty="0">
                          <a:effectLst/>
                        </a:rPr>
                        <a:t>21.6078</a:t>
                      </a:r>
                      <a:endParaRPr lang="en-US" sz="700" b="0"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US" sz="700" u="none" strike="noStrike">
                          <a:effectLst/>
                        </a:rPr>
                        <a:t>11.3054</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32682532"/>
                  </a:ext>
                </a:extLst>
              </a:tr>
              <a:tr h="119824">
                <a:tc>
                  <a:txBody>
                    <a:bodyPr/>
                    <a:lstStyle/>
                    <a:p>
                      <a:pPr algn="ctr" fontAlgn="ctr"/>
                      <a:r>
                        <a:rPr lang="en-US" sz="700" u="none" strike="noStrike">
                          <a:effectLst/>
                        </a:rPr>
                        <a:t>31</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2020-01-22 05:06:00</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2020-01-22 05:31:00</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3.7696</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3.7181</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5.2756</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17.0355</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18.6093</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21.2551</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3.3442</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3.7049</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3.5059</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dirty="0">
                          <a:effectLst/>
                        </a:rPr>
                        <a:t>0.0000</a:t>
                      </a:r>
                      <a:endParaRPr lang="en-US" sz="700" b="0"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700" u="none" strike="noStrike" dirty="0">
                          <a:effectLst/>
                        </a:rPr>
                        <a:t>-1.3875</a:t>
                      </a:r>
                      <a:endParaRPr lang="en-US" sz="700" b="0"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US" sz="700" u="none" strike="noStrike">
                          <a:effectLst/>
                        </a:rPr>
                        <a:t>28.5459</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798194404"/>
                  </a:ext>
                </a:extLst>
              </a:tr>
              <a:tr h="119824">
                <a:tc>
                  <a:txBody>
                    <a:bodyPr/>
                    <a:lstStyle/>
                    <a:p>
                      <a:pPr algn="ctr" fontAlgn="ctr"/>
                      <a:r>
                        <a:rPr lang="en-US" sz="700" u="none" strike="noStrike">
                          <a:effectLst/>
                        </a:rPr>
                        <a:t>123</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2020-02-16 21:11:00</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2020-02-16 21:35:00</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2.8343</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3.4675</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3.3617</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16.1820</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dirty="0">
                          <a:effectLst/>
                        </a:rPr>
                        <a:t>19.9938</a:t>
                      </a:r>
                      <a:endParaRPr lang="en-US" sz="700" b="0"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19.5353</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3.2890</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3.7120</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3.5328</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dirty="0">
                          <a:effectLst/>
                        </a:rPr>
                        <a:t>0.0000</a:t>
                      </a:r>
                      <a:endParaRPr lang="en-US" sz="700" b="0"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700" u="none" strike="noStrike" dirty="0">
                          <a:effectLst/>
                        </a:rPr>
                        <a:t>18.2598</a:t>
                      </a:r>
                      <a:endParaRPr lang="en-US" sz="700" b="0"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US" sz="700" u="none" strike="noStrike" dirty="0">
                          <a:effectLst/>
                        </a:rPr>
                        <a:t>15.6890</a:t>
                      </a:r>
                      <a:endParaRPr lang="en-US" sz="700" b="0"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750529137"/>
                  </a:ext>
                </a:extLst>
              </a:tr>
              <a:tr h="119824">
                <a:tc>
                  <a:txBody>
                    <a:bodyPr/>
                    <a:lstStyle/>
                    <a:p>
                      <a:pPr algn="ctr" fontAlgn="ctr"/>
                      <a:r>
                        <a:rPr lang="en-US" sz="700" u="none" strike="noStrike">
                          <a:effectLst/>
                        </a:rPr>
                        <a:t>184</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dirty="0">
                          <a:effectLst/>
                        </a:rPr>
                        <a:t>2020-05-29 22:11:00</a:t>
                      </a:r>
                      <a:endParaRPr lang="en-US" sz="700" b="0"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2020-05-29 22:33:00</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4.1333</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4.2796</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4.8425</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14.2427</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17.4424</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16.4177</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3.2139</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3.6781</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3.4451</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0.0000</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700" u="none" strike="noStrike">
                          <a:effectLst/>
                        </a:rPr>
                        <a:t>3.4191</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US" sz="700" u="none" strike="noStrike">
                          <a:effectLst/>
                        </a:rPr>
                        <a:t>14.6460</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23289457"/>
                  </a:ext>
                </a:extLst>
              </a:tr>
              <a:tr h="119824">
                <a:tc>
                  <a:txBody>
                    <a:bodyPr/>
                    <a:lstStyle/>
                    <a:p>
                      <a:pPr algn="ctr" fontAlgn="ctr"/>
                      <a:r>
                        <a:rPr lang="en-US" sz="700" u="none" strike="noStrike">
                          <a:effectLst/>
                        </a:rPr>
                        <a:t>212</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2020-06-10 08:11:00</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2020-06-10 08:34:00</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5.4400</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4.3844</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dirty="0">
                          <a:effectLst/>
                        </a:rPr>
                        <a:t>6.4316</a:t>
                      </a:r>
                      <a:endParaRPr lang="en-US" sz="700" b="0"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u="none" strike="noStrike">
                          <a:effectLst/>
                        </a:rPr>
                        <a:t>16.2690</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18.3556</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19.2042</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3.2772</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dirty="0">
                          <a:effectLst/>
                        </a:rPr>
                        <a:t>3.6732</a:t>
                      </a:r>
                      <a:endParaRPr lang="en-US" sz="700" b="0"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dirty="0">
                          <a:effectLst/>
                        </a:rPr>
                        <a:t>3.4662</a:t>
                      </a:r>
                      <a:endParaRPr lang="en-US" sz="700" b="0"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dirty="0">
                          <a:effectLst/>
                        </a:rPr>
                        <a:t>0.0000</a:t>
                      </a:r>
                      <a:endParaRPr lang="en-US" sz="700" b="0"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700" u="none" strike="noStrike" dirty="0">
                          <a:effectLst/>
                        </a:rPr>
                        <a:t>-24.0747</a:t>
                      </a:r>
                      <a:endParaRPr lang="en-US" sz="700" b="0"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US" sz="700" u="none" strike="noStrike" dirty="0">
                          <a:effectLst/>
                        </a:rPr>
                        <a:t>15.4186</a:t>
                      </a:r>
                      <a:endParaRPr lang="en-US" sz="700" b="0"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856822628"/>
                  </a:ext>
                </a:extLst>
              </a:tr>
              <a:tr h="119824">
                <a:tc>
                  <a:txBody>
                    <a:bodyPr/>
                    <a:lstStyle/>
                    <a:p>
                      <a:pPr algn="ctr" fontAlgn="ctr"/>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dirty="0">
                          <a:effectLst/>
                        </a:rPr>
                        <a:t>2020-01-19 07:08:00</a:t>
                      </a:r>
                      <a:endParaRPr lang="en-US" sz="700" b="0"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dirty="0">
                          <a:effectLst/>
                        </a:rPr>
                        <a:t>2020-01-19 07:29:00</a:t>
                      </a:r>
                      <a:endParaRPr lang="en-US" sz="700" b="0"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3.1671</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dirty="0">
                          <a:effectLst/>
                        </a:rPr>
                        <a:t>3.1904</a:t>
                      </a:r>
                      <a:endParaRPr lang="en-US" sz="700" b="0"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dirty="0">
                          <a:effectLst/>
                        </a:rPr>
                        <a:t>3.8309</a:t>
                      </a:r>
                      <a:endParaRPr lang="en-US" sz="700" b="0"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dirty="0">
                          <a:effectLst/>
                        </a:rPr>
                        <a:t>16.2468</a:t>
                      </a:r>
                      <a:endParaRPr lang="en-US" sz="700" b="0"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dirty="0">
                          <a:effectLst/>
                        </a:rPr>
                        <a:t>20.7106</a:t>
                      </a:r>
                      <a:endParaRPr lang="en-US" sz="700" b="0"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a:effectLst/>
                        </a:rPr>
                        <a:t>21.3537</a:t>
                      </a:r>
                      <a:endParaRPr lang="en-US" sz="700" b="0"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dirty="0">
                          <a:effectLst/>
                        </a:rPr>
                        <a:t>3.3763</a:t>
                      </a:r>
                      <a:endParaRPr lang="en-US" sz="700" b="0"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dirty="0">
                          <a:effectLst/>
                        </a:rPr>
                        <a:t>3.7549</a:t>
                      </a:r>
                      <a:endParaRPr lang="en-US" sz="700" b="0"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dirty="0">
                          <a:effectLst/>
                        </a:rPr>
                        <a:t>3.5260</a:t>
                      </a:r>
                      <a:endParaRPr lang="en-US" sz="700" b="0"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u="none" strike="noStrike" dirty="0">
                          <a:effectLst/>
                        </a:rPr>
                        <a:t>0.0000</a:t>
                      </a:r>
                      <a:endParaRPr lang="en-US" sz="700" b="0"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700" u="none" strike="noStrike" dirty="0">
                          <a:effectLst/>
                        </a:rPr>
                        <a:t>0.7287</a:t>
                      </a:r>
                      <a:endParaRPr lang="en-US" sz="700" b="0"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US" sz="700" u="none" strike="noStrike" dirty="0">
                          <a:effectLst/>
                        </a:rPr>
                        <a:t>17.3271</a:t>
                      </a:r>
                      <a:endParaRPr lang="en-US" sz="700" b="0"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170546308"/>
                  </a:ext>
                </a:extLst>
              </a:tr>
            </a:tbl>
          </a:graphicData>
        </a:graphic>
      </p:graphicFrame>
      <p:graphicFrame>
        <p:nvGraphicFramePr>
          <p:cNvPr id="5" name="Table 4">
            <a:extLst>
              <a:ext uri="{FF2B5EF4-FFF2-40B4-BE49-F238E27FC236}">
                <a16:creationId xmlns:a16="http://schemas.microsoft.com/office/drawing/2014/main" id="{2364C20B-B7DB-2FB8-EFAC-3125AD5D5E44}"/>
              </a:ext>
            </a:extLst>
          </p:cNvPr>
          <p:cNvGraphicFramePr>
            <a:graphicFrameLocks noGrp="1"/>
          </p:cNvGraphicFramePr>
          <p:nvPr>
            <p:extLst>
              <p:ext uri="{D42A27DB-BD31-4B8C-83A1-F6EECF244321}">
                <p14:modId xmlns:p14="http://schemas.microsoft.com/office/powerpoint/2010/main" val="3660043978"/>
              </p:ext>
            </p:extLst>
          </p:nvPr>
        </p:nvGraphicFramePr>
        <p:xfrm>
          <a:off x="141789" y="2467771"/>
          <a:ext cx="8229599" cy="1090101"/>
        </p:xfrm>
        <a:graphic>
          <a:graphicData uri="http://schemas.openxmlformats.org/drawingml/2006/table">
            <a:tbl>
              <a:tblPr>
                <a:tableStyleId>{5C22544A-7EE6-4342-B048-85BDC9FD1C3A}</a:tableStyleId>
              </a:tblPr>
              <a:tblGrid>
                <a:gridCol w="424378">
                  <a:extLst>
                    <a:ext uri="{9D8B030D-6E8A-4147-A177-3AD203B41FA5}">
                      <a16:colId xmlns:a16="http://schemas.microsoft.com/office/drawing/2014/main" val="2589095218"/>
                    </a:ext>
                  </a:extLst>
                </a:gridCol>
                <a:gridCol w="840434">
                  <a:extLst>
                    <a:ext uri="{9D8B030D-6E8A-4147-A177-3AD203B41FA5}">
                      <a16:colId xmlns:a16="http://schemas.microsoft.com/office/drawing/2014/main" val="907184808"/>
                    </a:ext>
                  </a:extLst>
                </a:gridCol>
                <a:gridCol w="857077">
                  <a:extLst>
                    <a:ext uri="{9D8B030D-6E8A-4147-A177-3AD203B41FA5}">
                      <a16:colId xmlns:a16="http://schemas.microsoft.com/office/drawing/2014/main" val="445400596"/>
                    </a:ext>
                  </a:extLst>
                </a:gridCol>
                <a:gridCol w="424378">
                  <a:extLst>
                    <a:ext uri="{9D8B030D-6E8A-4147-A177-3AD203B41FA5}">
                      <a16:colId xmlns:a16="http://schemas.microsoft.com/office/drawing/2014/main" val="153511391"/>
                    </a:ext>
                  </a:extLst>
                </a:gridCol>
                <a:gridCol w="457662">
                  <a:extLst>
                    <a:ext uri="{9D8B030D-6E8A-4147-A177-3AD203B41FA5}">
                      <a16:colId xmlns:a16="http://schemas.microsoft.com/office/drawing/2014/main" val="1257058256"/>
                    </a:ext>
                  </a:extLst>
                </a:gridCol>
                <a:gridCol w="424378">
                  <a:extLst>
                    <a:ext uri="{9D8B030D-6E8A-4147-A177-3AD203B41FA5}">
                      <a16:colId xmlns:a16="http://schemas.microsoft.com/office/drawing/2014/main" val="4280537251"/>
                    </a:ext>
                  </a:extLst>
                </a:gridCol>
                <a:gridCol w="424378">
                  <a:extLst>
                    <a:ext uri="{9D8B030D-6E8A-4147-A177-3AD203B41FA5}">
                      <a16:colId xmlns:a16="http://schemas.microsoft.com/office/drawing/2014/main" val="1087307743"/>
                    </a:ext>
                  </a:extLst>
                </a:gridCol>
                <a:gridCol w="557516">
                  <a:extLst>
                    <a:ext uri="{9D8B030D-6E8A-4147-A177-3AD203B41FA5}">
                      <a16:colId xmlns:a16="http://schemas.microsoft.com/office/drawing/2014/main" val="3100598614"/>
                    </a:ext>
                  </a:extLst>
                </a:gridCol>
                <a:gridCol w="465983">
                  <a:extLst>
                    <a:ext uri="{9D8B030D-6E8A-4147-A177-3AD203B41FA5}">
                      <a16:colId xmlns:a16="http://schemas.microsoft.com/office/drawing/2014/main" val="93477800"/>
                    </a:ext>
                  </a:extLst>
                </a:gridCol>
                <a:gridCol w="532552">
                  <a:extLst>
                    <a:ext uri="{9D8B030D-6E8A-4147-A177-3AD203B41FA5}">
                      <a16:colId xmlns:a16="http://schemas.microsoft.com/office/drawing/2014/main" val="3805512661"/>
                    </a:ext>
                  </a:extLst>
                </a:gridCol>
                <a:gridCol w="590800">
                  <a:extLst>
                    <a:ext uri="{9D8B030D-6E8A-4147-A177-3AD203B41FA5}">
                      <a16:colId xmlns:a16="http://schemas.microsoft.com/office/drawing/2014/main" val="1053417364"/>
                    </a:ext>
                  </a:extLst>
                </a:gridCol>
                <a:gridCol w="557516">
                  <a:extLst>
                    <a:ext uri="{9D8B030D-6E8A-4147-A177-3AD203B41FA5}">
                      <a16:colId xmlns:a16="http://schemas.microsoft.com/office/drawing/2014/main" val="224434492"/>
                    </a:ext>
                  </a:extLst>
                </a:gridCol>
                <a:gridCol w="532552">
                  <a:extLst>
                    <a:ext uri="{9D8B030D-6E8A-4147-A177-3AD203B41FA5}">
                      <a16:colId xmlns:a16="http://schemas.microsoft.com/office/drawing/2014/main" val="295770633"/>
                    </a:ext>
                  </a:extLst>
                </a:gridCol>
                <a:gridCol w="582479">
                  <a:extLst>
                    <a:ext uri="{9D8B030D-6E8A-4147-A177-3AD203B41FA5}">
                      <a16:colId xmlns:a16="http://schemas.microsoft.com/office/drawing/2014/main" val="3663578193"/>
                    </a:ext>
                  </a:extLst>
                </a:gridCol>
                <a:gridCol w="557516">
                  <a:extLst>
                    <a:ext uri="{9D8B030D-6E8A-4147-A177-3AD203B41FA5}">
                      <a16:colId xmlns:a16="http://schemas.microsoft.com/office/drawing/2014/main" val="2083663090"/>
                    </a:ext>
                  </a:extLst>
                </a:gridCol>
              </a:tblGrid>
              <a:tr h="199707">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835892168"/>
                  </a:ext>
                </a:extLst>
              </a:tr>
              <a:tr h="119824">
                <a:tc>
                  <a:txBody>
                    <a:bodyPr/>
                    <a:lstStyle/>
                    <a:p>
                      <a:pPr algn="ctr" fontAlgn="b"/>
                      <a:r>
                        <a:rPr lang="en-US" sz="700" b="0" i="0" u="none" strike="noStrike" dirty="0">
                          <a:solidFill>
                            <a:srgbClr val="000000"/>
                          </a:solidFill>
                          <a:effectLst/>
                          <a:latin typeface="Calibri" panose="020F0502020204030204" pitchFamily="34" charset="0"/>
                        </a:rPr>
                        <a:t>10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2020-01-17 15:11:00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2020-01-17 15:37:00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7.8794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10.3812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9.0079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15.4895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18.9403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24.1521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3.4404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3.8067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3.6956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0.0000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700" b="0" i="0" u="none" strike="noStrike" dirty="0">
                          <a:solidFill>
                            <a:srgbClr val="000000"/>
                          </a:solidFill>
                          <a:effectLst/>
                          <a:latin typeface="Calibri" panose="020F0502020204030204" pitchFamily="34" charset="0"/>
                        </a:rPr>
                        <a:t>24.1001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700" b="0" i="0" u="none" strike="noStrike" dirty="0">
                          <a:solidFill>
                            <a:srgbClr val="000000"/>
                          </a:solidFill>
                          <a:effectLst/>
                          <a:latin typeface="Calibri" panose="020F0502020204030204" pitchFamily="34" charset="0"/>
                        </a:rPr>
                        <a:t>12.5289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32682532"/>
                  </a:ext>
                </a:extLst>
              </a:tr>
              <a:tr h="119824">
                <a:tc>
                  <a:txBody>
                    <a:bodyPr/>
                    <a:lstStyle/>
                    <a:p>
                      <a:pPr algn="ctr" fontAlgn="b"/>
                      <a:r>
                        <a:rPr lang="en-US" sz="700" b="0" i="0" u="none" strike="noStrike">
                          <a:solidFill>
                            <a:srgbClr val="000000"/>
                          </a:solidFill>
                          <a:effectLst/>
                          <a:latin typeface="Calibri" panose="020F0502020204030204" pitchFamily="34" charset="0"/>
                        </a:rPr>
                        <a:t>117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2020-02-16 12:41:00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2020-02-16 13:06:00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6.8629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9.7184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7.7958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15.2729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21.0180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18.8517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3.3380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3.8699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3.5816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0.0000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700" b="0" i="0" u="none" strike="noStrike" dirty="0">
                          <a:solidFill>
                            <a:srgbClr val="000000"/>
                          </a:solidFill>
                          <a:effectLst/>
                          <a:latin typeface="Calibri" panose="020F0502020204030204" pitchFamily="34" charset="0"/>
                        </a:rPr>
                        <a:t>29.3826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700" b="0" i="0" u="none" strike="noStrike" dirty="0">
                          <a:solidFill>
                            <a:srgbClr val="000000"/>
                          </a:solidFill>
                          <a:effectLst/>
                          <a:latin typeface="Calibri" panose="020F0502020204030204" pitchFamily="34" charset="0"/>
                        </a:rPr>
                        <a:t>11.9675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798194404"/>
                  </a:ext>
                </a:extLst>
              </a:tr>
              <a:tr h="119824">
                <a:tc>
                  <a:txBody>
                    <a:bodyPr/>
                    <a:lstStyle/>
                    <a:p>
                      <a:pPr algn="ctr" fontAlgn="b"/>
                      <a:r>
                        <a:rPr lang="en-US" sz="700" b="0" i="0" u="none" strike="noStrike">
                          <a:solidFill>
                            <a:srgbClr val="000000"/>
                          </a:solidFill>
                          <a:effectLst/>
                          <a:latin typeface="Calibri" panose="020F0502020204030204" pitchFamily="34" charset="0"/>
                        </a:rPr>
                        <a:t>57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2020-01-27 08:11:00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2020-01-27 08:37:00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5.7046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9.8132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6.7773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18.1873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22.0188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21.4736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3.4116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3.9110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3.7027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0.0000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700" b="0" i="0" u="none" strike="noStrike">
                          <a:solidFill>
                            <a:srgbClr val="000000"/>
                          </a:solidFill>
                          <a:effectLst/>
                          <a:latin typeface="Calibri" panose="020F0502020204030204" pitchFamily="34" charset="0"/>
                        </a:rPr>
                        <a:t>41.8683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700" b="0" i="0" u="none" strike="noStrike" dirty="0">
                          <a:solidFill>
                            <a:srgbClr val="000000"/>
                          </a:solidFill>
                          <a:effectLst/>
                          <a:latin typeface="Calibri" panose="020F0502020204030204" pitchFamily="34" charset="0"/>
                        </a:rPr>
                        <a:t>15.8275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750529137"/>
                  </a:ext>
                </a:extLst>
              </a:tr>
              <a:tr h="119824">
                <a:tc>
                  <a:txBody>
                    <a:bodyPr/>
                    <a:lstStyle/>
                    <a:p>
                      <a:pPr algn="ctr" fontAlgn="b"/>
                      <a:r>
                        <a:rPr lang="en-US" sz="700" b="0" i="0" u="none" strike="noStrike">
                          <a:solidFill>
                            <a:srgbClr val="000000"/>
                          </a:solidFill>
                          <a:effectLst/>
                          <a:latin typeface="Calibri" panose="020F0502020204030204" pitchFamily="34" charset="0"/>
                        </a:rPr>
                        <a:t>116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2020-02-16 09:41:00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2020-02-16 10:06:00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5.3939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10.2446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5.7864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16.4409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20.3245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19.0468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3.3327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3.7562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3.4854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0.0000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700" b="0" i="0" u="none" strike="noStrike" dirty="0">
                          <a:solidFill>
                            <a:srgbClr val="000000"/>
                          </a:solidFill>
                          <a:effectLst/>
                          <a:latin typeface="Calibri" panose="020F0502020204030204" pitchFamily="34" charset="0"/>
                        </a:rPr>
                        <a:t>47.3494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700" b="0" i="0" u="none" strike="noStrike">
                          <a:solidFill>
                            <a:srgbClr val="000000"/>
                          </a:solidFill>
                          <a:effectLst/>
                          <a:latin typeface="Calibri" panose="020F0502020204030204" pitchFamily="34" charset="0"/>
                        </a:rPr>
                        <a:t>6.7840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23289457"/>
                  </a:ext>
                </a:extLst>
              </a:tr>
              <a:tr h="119824">
                <a:tc>
                  <a:txBody>
                    <a:bodyPr/>
                    <a:lstStyle/>
                    <a:p>
                      <a:pPr algn="ctr" fontAlgn="b"/>
                      <a:r>
                        <a:rPr lang="en-US" sz="700" b="0" i="0" u="none" strike="noStrike">
                          <a:solidFill>
                            <a:srgbClr val="000000"/>
                          </a:solidFill>
                          <a:effectLst/>
                          <a:latin typeface="Calibri" panose="020F0502020204030204" pitchFamily="34" charset="0"/>
                        </a:rPr>
                        <a:t>56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2020-01-27 07:06:00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2020-01-27 07:34:00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7.4641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9.4711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8.4850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17.7502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23.9923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25.1409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3.4652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4.0089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3.7662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0.0000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700" b="0" i="0" u="none" strike="noStrike" dirty="0">
                          <a:solidFill>
                            <a:srgbClr val="000000"/>
                          </a:solidFill>
                          <a:effectLst/>
                          <a:latin typeface="Calibri" panose="020F0502020204030204" pitchFamily="34" charset="0"/>
                        </a:rPr>
                        <a:t>21.1912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700" b="0" i="0" u="none" strike="noStrike" dirty="0">
                          <a:solidFill>
                            <a:srgbClr val="000000"/>
                          </a:solidFill>
                          <a:effectLst/>
                          <a:latin typeface="Calibri" panose="020F0502020204030204" pitchFamily="34" charset="0"/>
                        </a:rPr>
                        <a:t>12.0327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856822628"/>
                  </a:ext>
                </a:extLst>
              </a:tr>
              <a:tr h="119824">
                <a:tc>
                  <a:txBody>
                    <a:bodyPr/>
                    <a:lstStyle/>
                    <a:p>
                      <a:pPr algn="ctr" fontAlgn="b"/>
                      <a:r>
                        <a:rPr lang="en-US" sz="700" b="0" i="0" u="none" strike="noStrike">
                          <a:solidFill>
                            <a:srgbClr val="000000"/>
                          </a:solidFill>
                          <a:effectLst/>
                          <a:latin typeface="Calibri" panose="020F0502020204030204" pitchFamily="34" charset="0"/>
                        </a:rPr>
                        <a:t>148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2020-02-20 21:10:00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2020-02-20 21:39:00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6.5094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9.3528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7.1502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21.5869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28.2192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26.2300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3.6063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4.0546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3.8491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0.0000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700" b="0" i="0" u="none" strike="noStrike" dirty="0">
                          <a:solidFill>
                            <a:srgbClr val="000000"/>
                          </a:solidFill>
                          <a:effectLst/>
                          <a:latin typeface="Calibri" panose="020F0502020204030204" pitchFamily="34" charset="0"/>
                        </a:rPr>
                        <a:t>30.4013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700" b="0" i="0" u="none" strike="noStrike" dirty="0">
                          <a:solidFill>
                            <a:srgbClr val="000000"/>
                          </a:solidFill>
                          <a:effectLst/>
                          <a:latin typeface="Calibri" panose="020F0502020204030204" pitchFamily="34" charset="0"/>
                        </a:rPr>
                        <a:t>8.9614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170546308"/>
                  </a:ext>
                </a:extLst>
              </a:tr>
              <a:tr h="119824">
                <a:tc>
                  <a:txBody>
                    <a:bodyPr/>
                    <a:lstStyle/>
                    <a:p>
                      <a:pPr algn="ctr" fontAlgn="b"/>
                      <a:r>
                        <a:rPr lang="en-US" sz="700" b="0" i="0" u="none" strike="noStrike">
                          <a:solidFill>
                            <a:srgbClr val="000000"/>
                          </a:solidFill>
                          <a:effectLst/>
                          <a:latin typeface="Calibri" panose="020F0502020204030204" pitchFamily="34" charset="0"/>
                        </a:rPr>
                        <a:t> </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 </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 </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 </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 </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 </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 </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000" b="0" i="0" u="none" strike="noStrike" dirty="0">
                          <a:solidFill>
                            <a:srgbClr val="000000"/>
                          </a:solidFill>
                          <a:effectLst/>
                          <a:latin typeface="Calibri" panose="020F0502020204030204" pitchFamily="34" charset="0"/>
                        </a:rPr>
                        <a:t> </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1100" b="1" i="0" u="none" strike="noStrike" dirty="0">
                          <a:solidFill>
                            <a:srgbClr val="FF0000"/>
                          </a:solidFill>
                          <a:effectLst/>
                          <a:latin typeface="Calibri" panose="020F0502020204030204" pitchFamily="34" charset="0"/>
                        </a:rPr>
                        <a:t>16.12 %</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100" b="1" i="0" u="none" strike="noStrike" dirty="0">
                          <a:solidFill>
                            <a:srgbClr val="FF0000"/>
                          </a:solidFill>
                          <a:effectLst/>
                          <a:latin typeface="Calibri" panose="020F0502020204030204" pitchFamily="34" charset="0"/>
                        </a:rPr>
                        <a:t>13.75 %</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46609694"/>
                  </a:ext>
                </a:extLst>
              </a:tr>
            </a:tbl>
          </a:graphicData>
        </a:graphic>
      </p:graphicFrame>
      <p:graphicFrame>
        <p:nvGraphicFramePr>
          <p:cNvPr id="6" name="Table 5">
            <a:extLst>
              <a:ext uri="{FF2B5EF4-FFF2-40B4-BE49-F238E27FC236}">
                <a16:creationId xmlns:a16="http://schemas.microsoft.com/office/drawing/2014/main" id="{1216C95F-7C68-777B-451F-3C5EFCDA3DA6}"/>
              </a:ext>
            </a:extLst>
          </p:cNvPr>
          <p:cNvGraphicFramePr>
            <a:graphicFrameLocks noGrp="1"/>
          </p:cNvGraphicFramePr>
          <p:nvPr>
            <p:extLst>
              <p:ext uri="{D42A27DB-BD31-4B8C-83A1-F6EECF244321}">
                <p14:modId xmlns:p14="http://schemas.microsoft.com/office/powerpoint/2010/main" val="931202522"/>
              </p:ext>
            </p:extLst>
          </p:nvPr>
        </p:nvGraphicFramePr>
        <p:xfrm>
          <a:off x="177229" y="3950059"/>
          <a:ext cx="8229599" cy="918651"/>
        </p:xfrm>
        <a:graphic>
          <a:graphicData uri="http://schemas.openxmlformats.org/drawingml/2006/table">
            <a:tbl>
              <a:tblPr>
                <a:tableStyleId>{5C22544A-7EE6-4342-B048-85BDC9FD1C3A}</a:tableStyleId>
              </a:tblPr>
              <a:tblGrid>
                <a:gridCol w="424378">
                  <a:extLst>
                    <a:ext uri="{9D8B030D-6E8A-4147-A177-3AD203B41FA5}">
                      <a16:colId xmlns:a16="http://schemas.microsoft.com/office/drawing/2014/main" val="2589095218"/>
                    </a:ext>
                  </a:extLst>
                </a:gridCol>
                <a:gridCol w="840434">
                  <a:extLst>
                    <a:ext uri="{9D8B030D-6E8A-4147-A177-3AD203B41FA5}">
                      <a16:colId xmlns:a16="http://schemas.microsoft.com/office/drawing/2014/main" val="907184808"/>
                    </a:ext>
                  </a:extLst>
                </a:gridCol>
                <a:gridCol w="857077">
                  <a:extLst>
                    <a:ext uri="{9D8B030D-6E8A-4147-A177-3AD203B41FA5}">
                      <a16:colId xmlns:a16="http://schemas.microsoft.com/office/drawing/2014/main" val="445400596"/>
                    </a:ext>
                  </a:extLst>
                </a:gridCol>
                <a:gridCol w="424378">
                  <a:extLst>
                    <a:ext uri="{9D8B030D-6E8A-4147-A177-3AD203B41FA5}">
                      <a16:colId xmlns:a16="http://schemas.microsoft.com/office/drawing/2014/main" val="153511391"/>
                    </a:ext>
                  </a:extLst>
                </a:gridCol>
                <a:gridCol w="457662">
                  <a:extLst>
                    <a:ext uri="{9D8B030D-6E8A-4147-A177-3AD203B41FA5}">
                      <a16:colId xmlns:a16="http://schemas.microsoft.com/office/drawing/2014/main" val="1257058256"/>
                    </a:ext>
                  </a:extLst>
                </a:gridCol>
                <a:gridCol w="424378">
                  <a:extLst>
                    <a:ext uri="{9D8B030D-6E8A-4147-A177-3AD203B41FA5}">
                      <a16:colId xmlns:a16="http://schemas.microsoft.com/office/drawing/2014/main" val="4280537251"/>
                    </a:ext>
                  </a:extLst>
                </a:gridCol>
                <a:gridCol w="424378">
                  <a:extLst>
                    <a:ext uri="{9D8B030D-6E8A-4147-A177-3AD203B41FA5}">
                      <a16:colId xmlns:a16="http://schemas.microsoft.com/office/drawing/2014/main" val="1087307743"/>
                    </a:ext>
                  </a:extLst>
                </a:gridCol>
                <a:gridCol w="557516">
                  <a:extLst>
                    <a:ext uri="{9D8B030D-6E8A-4147-A177-3AD203B41FA5}">
                      <a16:colId xmlns:a16="http://schemas.microsoft.com/office/drawing/2014/main" val="3100598614"/>
                    </a:ext>
                  </a:extLst>
                </a:gridCol>
                <a:gridCol w="465983">
                  <a:extLst>
                    <a:ext uri="{9D8B030D-6E8A-4147-A177-3AD203B41FA5}">
                      <a16:colId xmlns:a16="http://schemas.microsoft.com/office/drawing/2014/main" val="93477800"/>
                    </a:ext>
                  </a:extLst>
                </a:gridCol>
                <a:gridCol w="532552">
                  <a:extLst>
                    <a:ext uri="{9D8B030D-6E8A-4147-A177-3AD203B41FA5}">
                      <a16:colId xmlns:a16="http://schemas.microsoft.com/office/drawing/2014/main" val="3805512661"/>
                    </a:ext>
                  </a:extLst>
                </a:gridCol>
                <a:gridCol w="590800">
                  <a:extLst>
                    <a:ext uri="{9D8B030D-6E8A-4147-A177-3AD203B41FA5}">
                      <a16:colId xmlns:a16="http://schemas.microsoft.com/office/drawing/2014/main" val="1053417364"/>
                    </a:ext>
                  </a:extLst>
                </a:gridCol>
                <a:gridCol w="557516">
                  <a:extLst>
                    <a:ext uri="{9D8B030D-6E8A-4147-A177-3AD203B41FA5}">
                      <a16:colId xmlns:a16="http://schemas.microsoft.com/office/drawing/2014/main" val="224434492"/>
                    </a:ext>
                  </a:extLst>
                </a:gridCol>
                <a:gridCol w="532552">
                  <a:extLst>
                    <a:ext uri="{9D8B030D-6E8A-4147-A177-3AD203B41FA5}">
                      <a16:colId xmlns:a16="http://schemas.microsoft.com/office/drawing/2014/main" val="295770633"/>
                    </a:ext>
                  </a:extLst>
                </a:gridCol>
                <a:gridCol w="582479">
                  <a:extLst>
                    <a:ext uri="{9D8B030D-6E8A-4147-A177-3AD203B41FA5}">
                      <a16:colId xmlns:a16="http://schemas.microsoft.com/office/drawing/2014/main" val="3663578193"/>
                    </a:ext>
                  </a:extLst>
                </a:gridCol>
                <a:gridCol w="557516">
                  <a:extLst>
                    <a:ext uri="{9D8B030D-6E8A-4147-A177-3AD203B41FA5}">
                      <a16:colId xmlns:a16="http://schemas.microsoft.com/office/drawing/2014/main" val="2083663090"/>
                    </a:ext>
                  </a:extLst>
                </a:gridCol>
              </a:tblGrid>
              <a:tr h="199707">
                <a:tc>
                  <a:txBody>
                    <a:bodyPr/>
                    <a:lstStyle/>
                    <a:p>
                      <a:pPr algn="ctr" fontAlgn="ctr"/>
                      <a:r>
                        <a:rPr lang="en-US" sz="700" u="none" strike="noStrike" dirty="0" err="1">
                          <a:effectLst/>
                        </a:rPr>
                        <a:t>RT_id</a:t>
                      </a:r>
                      <a:endParaRPr lang="en-US" sz="700" b="1"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u="none" strike="noStrike">
                          <a:effectLst/>
                        </a:rPr>
                        <a:t>start_time</a:t>
                      </a:r>
                      <a:endParaRPr lang="en-US" sz="700" b="1"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u="none" strike="noStrike">
                          <a:effectLst/>
                        </a:rPr>
                        <a:t>end_time</a:t>
                      </a:r>
                      <a:endParaRPr lang="en-US" sz="700" b="1"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u="none" strike="noStrike">
                          <a:effectLst/>
                        </a:rPr>
                        <a:t>fuel_sel</a:t>
                      </a:r>
                      <a:endParaRPr lang="en-US" sz="700" b="1"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u="none" strike="noStrike">
                          <a:effectLst/>
                        </a:rPr>
                        <a:t>fuel_meas</a:t>
                      </a:r>
                      <a:endParaRPr lang="en-US" sz="700" b="1"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u="none" strike="noStrike">
                          <a:effectLst/>
                        </a:rPr>
                        <a:t>fuel_fx</a:t>
                      </a:r>
                      <a:endParaRPr lang="en-US" sz="700" b="1"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u="none" strike="noStrike">
                          <a:effectLst/>
                        </a:rPr>
                        <a:t>time_sel</a:t>
                      </a:r>
                      <a:endParaRPr lang="en-US" sz="700" b="1"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u="none" strike="noStrike">
                          <a:effectLst/>
                        </a:rPr>
                        <a:t>time_meas</a:t>
                      </a:r>
                      <a:endParaRPr lang="en-US" sz="700" b="1"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u="none" strike="noStrike">
                          <a:effectLst/>
                        </a:rPr>
                        <a:t>time_fx</a:t>
                      </a:r>
                      <a:endParaRPr lang="en-US" sz="700" b="1"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u="none" strike="noStrike">
                          <a:effectLst/>
                        </a:rPr>
                        <a:t>distance_sel</a:t>
                      </a:r>
                      <a:endParaRPr lang="en-US" sz="700" b="1"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u="none" strike="noStrike">
                          <a:effectLst/>
                        </a:rPr>
                        <a:t>distance_meas</a:t>
                      </a:r>
                      <a:endParaRPr lang="en-US" sz="700" b="1"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u="none" strike="noStrike">
                          <a:effectLst/>
                        </a:rPr>
                        <a:t>distance_fx</a:t>
                      </a:r>
                      <a:endParaRPr lang="en-US" sz="700" b="1" i="0" u="none" strike="noStrike">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u="none" strike="noStrike" dirty="0" err="1">
                          <a:effectLst/>
                        </a:rPr>
                        <a:t>improve_sel</a:t>
                      </a:r>
                      <a:endParaRPr lang="en-US" sz="700" b="1"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700" u="none" strike="noStrike" dirty="0" err="1">
                          <a:effectLst/>
                        </a:rPr>
                        <a:t>improve_meas</a:t>
                      </a:r>
                      <a:endParaRPr lang="en-US" sz="700" b="1"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US" sz="700" u="none" strike="noStrike" dirty="0" err="1">
                          <a:effectLst/>
                        </a:rPr>
                        <a:t>improve_fx</a:t>
                      </a:r>
                      <a:endParaRPr lang="en-US" sz="700" b="1" i="0" u="none" strike="noStrike" dirty="0">
                        <a:solidFill>
                          <a:srgbClr val="000000"/>
                        </a:solidFill>
                        <a:effectLst/>
                        <a:latin typeface="Calibri" panose="020F0502020204030204" pitchFamily="34" charset="0"/>
                      </a:endParaRP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835892168"/>
                  </a:ext>
                </a:extLst>
              </a:tr>
              <a:tr h="119824">
                <a:tc>
                  <a:txBody>
                    <a:bodyPr/>
                    <a:lstStyle/>
                    <a:p>
                      <a:pPr algn="ctr" fontAlgn="b"/>
                      <a:r>
                        <a:rPr lang="en-US" sz="700" b="0" i="0" u="none" strike="noStrike" dirty="0">
                          <a:solidFill>
                            <a:srgbClr val="000000"/>
                          </a:solidFill>
                          <a:effectLst/>
                          <a:latin typeface="Calibri" panose="020F0502020204030204" pitchFamily="34" charset="0"/>
                        </a:rPr>
                        <a:t>234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a:solidFill>
                            <a:srgbClr val="000000"/>
                          </a:solidFill>
                          <a:effectLst/>
                          <a:latin typeface="Calibri" panose="020F0502020204030204" pitchFamily="34" charset="0"/>
                        </a:rPr>
                        <a:t>2020-06-10 05:35:00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a:solidFill>
                            <a:srgbClr val="000000"/>
                          </a:solidFill>
                          <a:effectLst/>
                          <a:latin typeface="Calibri" panose="020F0502020204030204" pitchFamily="34" charset="0"/>
                        </a:rPr>
                        <a:t>2020-06-10 06:05:00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2.7955</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4.1054</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Calibri" panose="020F0502020204030204" pitchFamily="34" charset="0"/>
                        </a:rPr>
                        <a:t>3.1979</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17.2024</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19.4429</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21.3220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3.4763</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3.7439</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3.6763</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Calibri" panose="020F0502020204030204" pitchFamily="34" charset="0"/>
                        </a:rPr>
                        <a:t>0.0000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700" b="0" i="0" u="none" strike="noStrike" dirty="0">
                          <a:solidFill>
                            <a:srgbClr val="000000"/>
                          </a:solidFill>
                          <a:effectLst/>
                          <a:latin typeface="Calibri" panose="020F0502020204030204" pitchFamily="34" charset="0"/>
                        </a:rPr>
                        <a:t>31.9062</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US" sz="700" b="0" i="0" u="none" strike="noStrike">
                          <a:solidFill>
                            <a:srgbClr val="000000"/>
                          </a:solidFill>
                          <a:effectLst/>
                          <a:latin typeface="Calibri" panose="020F0502020204030204" pitchFamily="34" charset="0"/>
                        </a:rPr>
                        <a:t>12.5823</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32682532"/>
                  </a:ext>
                </a:extLst>
              </a:tr>
              <a:tr h="119824">
                <a:tc>
                  <a:txBody>
                    <a:bodyPr/>
                    <a:lstStyle/>
                    <a:p>
                      <a:pPr algn="ctr" fontAlgn="b"/>
                      <a:r>
                        <a:rPr lang="en-US" sz="700" b="0" i="0" u="none" strike="noStrike">
                          <a:solidFill>
                            <a:srgbClr val="000000"/>
                          </a:solidFill>
                          <a:effectLst/>
                          <a:latin typeface="Calibri" panose="020F0502020204030204" pitchFamily="34" charset="0"/>
                        </a:rPr>
                        <a:t>151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a:solidFill>
                            <a:srgbClr val="000000"/>
                          </a:solidFill>
                          <a:effectLst/>
                          <a:latin typeface="Calibri" panose="020F0502020204030204" pitchFamily="34" charset="0"/>
                        </a:rPr>
                        <a:t>2020-02-16 21:37:00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Calibri" panose="020F0502020204030204" pitchFamily="34" charset="0"/>
                        </a:rPr>
                        <a:t>2020-02-16 22:10:00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1.5846</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3.3537</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1.8222</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19.8252</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22.5507</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24.1039</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3.5088</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3.7625</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3.7302</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Calibri" panose="020F0502020204030204" pitchFamily="34" charset="0"/>
                        </a:rPr>
                        <a:t>0.0000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700" b="0" i="0" u="none" strike="noStrike" dirty="0">
                          <a:solidFill>
                            <a:srgbClr val="000000"/>
                          </a:solidFill>
                          <a:effectLst/>
                          <a:latin typeface="Calibri" panose="020F0502020204030204" pitchFamily="34" charset="0"/>
                        </a:rPr>
                        <a:t>52.7497</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US" sz="700" b="0" i="0" u="none" strike="noStrike" dirty="0">
                          <a:solidFill>
                            <a:srgbClr val="000000"/>
                          </a:solidFill>
                          <a:effectLst/>
                          <a:latin typeface="Calibri" panose="020F0502020204030204" pitchFamily="34" charset="0"/>
                        </a:rPr>
                        <a:t>13.0381</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798194404"/>
                  </a:ext>
                </a:extLst>
              </a:tr>
              <a:tr h="119824">
                <a:tc>
                  <a:txBody>
                    <a:bodyPr/>
                    <a:lstStyle/>
                    <a:p>
                      <a:pPr algn="ctr" fontAlgn="b"/>
                      <a:r>
                        <a:rPr lang="en-US" sz="700" b="0" i="0" u="none" strike="noStrike">
                          <a:solidFill>
                            <a:srgbClr val="000000"/>
                          </a:solidFill>
                          <a:effectLst/>
                          <a:latin typeface="Calibri" panose="020F0502020204030204" pitchFamily="34" charset="0"/>
                        </a:rPr>
                        <a:t>71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a:solidFill>
                            <a:srgbClr val="000000"/>
                          </a:solidFill>
                          <a:effectLst/>
                          <a:latin typeface="Calibri" panose="020F0502020204030204" pitchFamily="34" charset="0"/>
                        </a:rPr>
                        <a:t>2020-01-27 05:36:00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a:solidFill>
                            <a:srgbClr val="000000"/>
                          </a:solidFill>
                          <a:effectLst/>
                          <a:latin typeface="Calibri" panose="020F0502020204030204" pitchFamily="34" charset="0"/>
                        </a:rPr>
                        <a:t>2020-01-27 06:06:00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3.0560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4.2572</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3.7147</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16.7147</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19.9605</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20.7067</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3.4509</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3.7429</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3.6382</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Calibri" panose="020F0502020204030204" pitchFamily="34" charset="0"/>
                        </a:rPr>
                        <a:t>0.0000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700" b="0" i="0" u="none" strike="noStrike" dirty="0">
                          <a:solidFill>
                            <a:srgbClr val="000000"/>
                          </a:solidFill>
                          <a:effectLst/>
                          <a:latin typeface="Calibri" panose="020F0502020204030204" pitchFamily="34" charset="0"/>
                        </a:rPr>
                        <a:t>28.2158</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US" sz="700" b="0" i="0" u="none" strike="noStrike">
                          <a:solidFill>
                            <a:srgbClr val="000000"/>
                          </a:solidFill>
                          <a:effectLst/>
                          <a:latin typeface="Calibri" panose="020F0502020204030204" pitchFamily="34" charset="0"/>
                        </a:rPr>
                        <a:t>17.7334</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750529137"/>
                  </a:ext>
                </a:extLst>
              </a:tr>
              <a:tr h="119824">
                <a:tc>
                  <a:txBody>
                    <a:bodyPr/>
                    <a:lstStyle/>
                    <a:p>
                      <a:pPr algn="ctr" fontAlgn="b"/>
                      <a:r>
                        <a:rPr lang="en-US" sz="700" b="0" i="0" u="none" strike="noStrike">
                          <a:solidFill>
                            <a:srgbClr val="000000"/>
                          </a:solidFill>
                          <a:effectLst/>
                          <a:latin typeface="Calibri" panose="020F0502020204030204" pitchFamily="34" charset="0"/>
                        </a:rPr>
                        <a:t>79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a:solidFill>
                            <a:srgbClr val="000000"/>
                          </a:solidFill>
                          <a:effectLst/>
                          <a:latin typeface="Calibri" panose="020F0502020204030204" pitchFamily="34" charset="0"/>
                        </a:rPr>
                        <a:t>2020-01-28 05:36:00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a:solidFill>
                            <a:srgbClr val="000000"/>
                          </a:solidFill>
                          <a:effectLst/>
                          <a:latin typeface="Calibri" panose="020F0502020204030204" pitchFamily="34" charset="0"/>
                        </a:rPr>
                        <a:t>2020-01-28 06:05:00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1.5589</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4.2842</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Calibri" panose="020F0502020204030204" pitchFamily="34" charset="0"/>
                        </a:rPr>
                        <a:t>1.8038</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16.7806</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18.9221</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27.4204</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3.4901</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3.7030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3.5871</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Calibri" panose="020F0502020204030204" pitchFamily="34" charset="0"/>
                        </a:rPr>
                        <a:t>0.0000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700" b="0" i="0" u="none" strike="noStrike" dirty="0">
                          <a:solidFill>
                            <a:srgbClr val="000000"/>
                          </a:solidFill>
                          <a:effectLst/>
                          <a:latin typeface="Calibri" panose="020F0502020204030204" pitchFamily="34" charset="0"/>
                        </a:rPr>
                        <a:t>63.6114</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US" sz="700" b="0" i="0" u="none" strike="noStrike">
                          <a:solidFill>
                            <a:srgbClr val="000000"/>
                          </a:solidFill>
                          <a:effectLst/>
                          <a:latin typeface="Calibri" panose="020F0502020204030204" pitchFamily="34" charset="0"/>
                        </a:rPr>
                        <a:t>13.5759</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23289457"/>
                  </a:ext>
                </a:extLst>
              </a:tr>
              <a:tr h="119824">
                <a:tc>
                  <a:txBody>
                    <a:bodyPr/>
                    <a:lstStyle/>
                    <a:p>
                      <a:pPr algn="ctr" fontAlgn="b"/>
                      <a:r>
                        <a:rPr lang="en-US" sz="700" b="0" i="0" u="none" strike="noStrike">
                          <a:solidFill>
                            <a:srgbClr val="000000"/>
                          </a:solidFill>
                          <a:effectLst/>
                          <a:latin typeface="Calibri" panose="020F0502020204030204" pitchFamily="34" charset="0"/>
                        </a:rPr>
                        <a:t>167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a:solidFill>
                            <a:srgbClr val="000000"/>
                          </a:solidFill>
                          <a:effectLst/>
                          <a:latin typeface="Calibri" panose="020F0502020204030204" pitchFamily="34" charset="0"/>
                        </a:rPr>
                        <a:t>2020-02-19 22:36:00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a:solidFill>
                            <a:srgbClr val="000000"/>
                          </a:solidFill>
                          <a:effectLst/>
                          <a:latin typeface="Calibri" panose="020F0502020204030204" pitchFamily="34" charset="0"/>
                        </a:rPr>
                        <a:t>2020-02-19 23:09:00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2.9528</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3.4310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3.4602</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21.5017</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22.4353</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22.4004</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Calibri" panose="020F0502020204030204" pitchFamily="34" charset="0"/>
                        </a:rPr>
                        <a:t>3.7140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3.7145</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3.6695</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Calibri" panose="020F0502020204030204" pitchFamily="34" charset="0"/>
                        </a:rPr>
                        <a:t>0.0000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700" b="0" i="0" u="none" strike="noStrike" dirty="0">
                          <a:solidFill>
                            <a:srgbClr val="000000"/>
                          </a:solidFill>
                          <a:effectLst/>
                          <a:latin typeface="Calibri" panose="020F0502020204030204" pitchFamily="34" charset="0"/>
                        </a:rPr>
                        <a:t>13.9391</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US" sz="700" b="0" i="0" u="none" strike="noStrike" dirty="0">
                          <a:solidFill>
                            <a:srgbClr val="000000"/>
                          </a:solidFill>
                          <a:effectLst/>
                          <a:latin typeface="Calibri" panose="020F0502020204030204" pitchFamily="34" charset="0"/>
                        </a:rPr>
                        <a:t>14.6654</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856822628"/>
                  </a:ext>
                </a:extLst>
              </a:tr>
              <a:tr h="119824">
                <a:tc>
                  <a:txBody>
                    <a:bodyPr/>
                    <a:lstStyle/>
                    <a:p>
                      <a:pPr algn="ctr" fontAlgn="b"/>
                      <a:r>
                        <a:rPr lang="en-US" sz="700" b="0" i="0" u="none" strike="noStrike">
                          <a:solidFill>
                            <a:srgbClr val="000000"/>
                          </a:solidFill>
                          <a:effectLst/>
                          <a:latin typeface="Calibri" panose="020F0502020204030204" pitchFamily="34" charset="0"/>
                        </a:rPr>
                        <a:t>65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a:solidFill>
                            <a:srgbClr val="000000"/>
                          </a:solidFill>
                          <a:effectLst/>
                          <a:latin typeface="Calibri" panose="020F0502020204030204" pitchFamily="34" charset="0"/>
                        </a:rPr>
                        <a:t>2020-01-25 23:38:00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a:solidFill>
                            <a:srgbClr val="000000"/>
                          </a:solidFill>
                          <a:effectLst/>
                          <a:latin typeface="Calibri" panose="020F0502020204030204" pitchFamily="34" charset="0"/>
                        </a:rPr>
                        <a:t>2020-01-26 00:08:00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2.5304</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4.4599</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2.6914</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17.1776</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a:solidFill>
                            <a:srgbClr val="000000"/>
                          </a:solidFill>
                          <a:effectLst/>
                          <a:latin typeface="Calibri" panose="020F0502020204030204" pitchFamily="34" charset="0"/>
                        </a:rPr>
                        <a:t>20.5034</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Calibri" panose="020F0502020204030204" pitchFamily="34" charset="0"/>
                        </a:rPr>
                        <a:t>19.1324</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Calibri" panose="020F0502020204030204" pitchFamily="34" charset="0"/>
                        </a:rPr>
                        <a:t>3.3215</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Calibri" panose="020F0502020204030204" pitchFamily="34" charset="0"/>
                        </a:rPr>
                        <a:t>3.7312</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Calibri" panose="020F0502020204030204" pitchFamily="34" charset="0"/>
                        </a:rPr>
                        <a:t>3.4824</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Calibri" panose="020F0502020204030204" pitchFamily="34" charset="0"/>
                        </a:rPr>
                        <a:t>0.0000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700" b="0" i="0" u="none" strike="noStrike" dirty="0">
                          <a:solidFill>
                            <a:srgbClr val="000000"/>
                          </a:solidFill>
                          <a:effectLst/>
                          <a:latin typeface="Calibri" panose="020F0502020204030204" pitchFamily="34" charset="0"/>
                        </a:rPr>
                        <a:t>43.2633</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US" sz="700" b="0" i="0" u="none" strike="noStrike" dirty="0">
                          <a:solidFill>
                            <a:srgbClr val="000000"/>
                          </a:solidFill>
                          <a:effectLst/>
                          <a:latin typeface="Calibri" panose="020F0502020204030204" pitchFamily="34" charset="0"/>
                        </a:rPr>
                        <a:t>5.9805</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170546308"/>
                  </a:ext>
                </a:extLst>
              </a:tr>
            </a:tbl>
          </a:graphicData>
        </a:graphic>
      </p:graphicFrame>
      <p:graphicFrame>
        <p:nvGraphicFramePr>
          <p:cNvPr id="7" name="Table 6">
            <a:extLst>
              <a:ext uri="{FF2B5EF4-FFF2-40B4-BE49-F238E27FC236}">
                <a16:creationId xmlns:a16="http://schemas.microsoft.com/office/drawing/2014/main" id="{2062E005-3D99-A128-8A9A-488AE194A4B8}"/>
              </a:ext>
            </a:extLst>
          </p:cNvPr>
          <p:cNvGraphicFramePr>
            <a:graphicFrameLocks noGrp="1"/>
          </p:cNvGraphicFramePr>
          <p:nvPr>
            <p:extLst>
              <p:ext uri="{D42A27DB-BD31-4B8C-83A1-F6EECF244321}">
                <p14:modId xmlns:p14="http://schemas.microsoft.com/office/powerpoint/2010/main" val="203518125"/>
              </p:ext>
            </p:extLst>
          </p:nvPr>
        </p:nvGraphicFramePr>
        <p:xfrm>
          <a:off x="177229" y="4868710"/>
          <a:ext cx="8229599" cy="1074861"/>
        </p:xfrm>
        <a:graphic>
          <a:graphicData uri="http://schemas.openxmlformats.org/drawingml/2006/table">
            <a:tbl>
              <a:tblPr>
                <a:tableStyleId>{5C22544A-7EE6-4342-B048-85BDC9FD1C3A}</a:tableStyleId>
              </a:tblPr>
              <a:tblGrid>
                <a:gridCol w="424378">
                  <a:extLst>
                    <a:ext uri="{9D8B030D-6E8A-4147-A177-3AD203B41FA5}">
                      <a16:colId xmlns:a16="http://schemas.microsoft.com/office/drawing/2014/main" val="2589095218"/>
                    </a:ext>
                  </a:extLst>
                </a:gridCol>
                <a:gridCol w="840434">
                  <a:extLst>
                    <a:ext uri="{9D8B030D-6E8A-4147-A177-3AD203B41FA5}">
                      <a16:colId xmlns:a16="http://schemas.microsoft.com/office/drawing/2014/main" val="907184808"/>
                    </a:ext>
                  </a:extLst>
                </a:gridCol>
                <a:gridCol w="857077">
                  <a:extLst>
                    <a:ext uri="{9D8B030D-6E8A-4147-A177-3AD203B41FA5}">
                      <a16:colId xmlns:a16="http://schemas.microsoft.com/office/drawing/2014/main" val="445400596"/>
                    </a:ext>
                  </a:extLst>
                </a:gridCol>
                <a:gridCol w="424378">
                  <a:extLst>
                    <a:ext uri="{9D8B030D-6E8A-4147-A177-3AD203B41FA5}">
                      <a16:colId xmlns:a16="http://schemas.microsoft.com/office/drawing/2014/main" val="153511391"/>
                    </a:ext>
                  </a:extLst>
                </a:gridCol>
                <a:gridCol w="457662">
                  <a:extLst>
                    <a:ext uri="{9D8B030D-6E8A-4147-A177-3AD203B41FA5}">
                      <a16:colId xmlns:a16="http://schemas.microsoft.com/office/drawing/2014/main" val="1257058256"/>
                    </a:ext>
                  </a:extLst>
                </a:gridCol>
                <a:gridCol w="424378">
                  <a:extLst>
                    <a:ext uri="{9D8B030D-6E8A-4147-A177-3AD203B41FA5}">
                      <a16:colId xmlns:a16="http://schemas.microsoft.com/office/drawing/2014/main" val="4280537251"/>
                    </a:ext>
                  </a:extLst>
                </a:gridCol>
                <a:gridCol w="424378">
                  <a:extLst>
                    <a:ext uri="{9D8B030D-6E8A-4147-A177-3AD203B41FA5}">
                      <a16:colId xmlns:a16="http://schemas.microsoft.com/office/drawing/2014/main" val="1087307743"/>
                    </a:ext>
                  </a:extLst>
                </a:gridCol>
                <a:gridCol w="557516">
                  <a:extLst>
                    <a:ext uri="{9D8B030D-6E8A-4147-A177-3AD203B41FA5}">
                      <a16:colId xmlns:a16="http://schemas.microsoft.com/office/drawing/2014/main" val="3100598614"/>
                    </a:ext>
                  </a:extLst>
                </a:gridCol>
                <a:gridCol w="465983">
                  <a:extLst>
                    <a:ext uri="{9D8B030D-6E8A-4147-A177-3AD203B41FA5}">
                      <a16:colId xmlns:a16="http://schemas.microsoft.com/office/drawing/2014/main" val="93477800"/>
                    </a:ext>
                  </a:extLst>
                </a:gridCol>
                <a:gridCol w="532552">
                  <a:extLst>
                    <a:ext uri="{9D8B030D-6E8A-4147-A177-3AD203B41FA5}">
                      <a16:colId xmlns:a16="http://schemas.microsoft.com/office/drawing/2014/main" val="3805512661"/>
                    </a:ext>
                  </a:extLst>
                </a:gridCol>
                <a:gridCol w="590800">
                  <a:extLst>
                    <a:ext uri="{9D8B030D-6E8A-4147-A177-3AD203B41FA5}">
                      <a16:colId xmlns:a16="http://schemas.microsoft.com/office/drawing/2014/main" val="1053417364"/>
                    </a:ext>
                  </a:extLst>
                </a:gridCol>
                <a:gridCol w="557516">
                  <a:extLst>
                    <a:ext uri="{9D8B030D-6E8A-4147-A177-3AD203B41FA5}">
                      <a16:colId xmlns:a16="http://schemas.microsoft.com/office/drawing/2014/main" val="224434492"/>
                    </a:ext>
                  </a:extLst>
                </a:gridCol>
                <a:gridCol w="532552">
                  <a:extLst>
                    <a:ext uri="{9D8B030D-6E8A-4147-A177-3AD203B41FA5}">
                      <a16:colId xmlns:a16="http://schemas.microsoft.com/office/drawing/2014/main" val="295770633"/>
                    </a:ext>
                  </a:extLst>
                </a:gridCol>
                <a:gridCol w="582479">
                  <a:extLst>
                    <a:ext uri="{9D8B030D-6E8A-4147-A177-3AD203B41FA5}">
                      <a16:colId xmlns:a16="http://schemas.microsoft.com/office/drawing/2014/main" val="3663578193"/>
                    </a:ext>
                  </a:extLst>
                </a:gridCol>
                <a:gridCol w="557516">
                  <a:extLst>
                    <a:ext uri="{9D8B030D-6E8A-4147-A177-3AD203B41FA5}">
                      <a16:colId xmlns:a16="http://schemas.microsoft.com/office/drawing/2014/main" val="2083663090"/>
                    </a:ext>
                  </a:extLst>
                </a:gridCol>
              </a:tblGrid>
              <a:tr h="199707">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US" sz="700" b="1" i="0" u="none" strike="noStrike" dirty="0">
                          <a:solidFill>
                            <a:srgbClr val="000000"/>
                          </a:solidFill>
                          <a:effectLst/>
                          <a:latin typeface="Calibri" panose="020F0502020204030204" pitchFamily="34" charset="0"/>
                        </a:rPr>
                        <a:t>:</a:t>
                      </a:r>
                    </a:p>
                  </a:txBody>
                  <a:tcPr marL="2496" marR="2496" marT="24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835892168"/>
                  </a:ext>
                </a:extLst>
              </a:tr>
              <a:tr h="119824">
                <a:tc>
                  <a:txBody>
                    <a:bodyPr/>
                    <a:lstStyle/>
                    <a:p>
                      <a:pPr algn="ctr" fontAlgn="b"/>
                      <a:r>
                        <a:rPr lang="en-US" sz="700" b="0" i="0" u="none" strike="noStrike" dirty="0">
                          <a:solidFill>
                            <a:srgbClr val="000000"/>
                          </a:solidFill>
                          <a:effectLst/>
                          <a:latin typeface="Calibri" panose="020F0502020204030204" pitchFamily="34" charset="0"/>
                        </a:rPr>
                        <a:t>17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2020-01-18 20:38:00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2020-01-18 21:11:00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6.1411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10.4796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7.0235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16.9058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22.9298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23.5898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3.4892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4.0932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3.9056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0.0000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700" b="0" i="0" u="none" strike="noStrike" dirty="0">
                          <a:solidFill>
                            <a:srgbClr val="000000"/>
                          </a:solidFill>
                          <a:effectLst/>
                          <a:latin typeface="Calibri" panose="020F0502020204030204" pitchFamily="34" charset="0"/>
                        </a:rPr>
                        <a:t>41.4001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700" b="0" i="0" u="none" strike="noStrike" dirty="0">
                          <a:solidFill>
                            <a:srgbClr val="000000"/>
                          </a:solidFill>
                          <a:effectLst/>
                          <a:latin typeface="Calibri" panose="020F0502020204030204" pitchFamily="34" charset="0"/>
                        </a:rPr>
                        <a:t>12.5634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32682532"/>
                  </a:ext>
                </a:extLst>
              </a:tr>
              <a:tr h="119824">
                <a:tc>
                  <a:txBody>
                    <a:bodyPr/>
                    <a:lstStyle/>
                    <a:p>
                      <a:pPr algn="ctr" fontAlgn="b"/>
                      <a:r>
                        <a:rPr lang="en-US" sz="700" b="0" i="0" u="none" strike="noStrike">
                          <a:solidFill>
                            <a:srgbClr val="000000"/>
                          </a:solidFill>
                          <a:effectLst/>
                          <a:latin typeface="Calibri" panose="020F0502020204030204" pitchFamily="34" charset="0"/>
                        </a:rPr>
                        <a:t>36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2020-01-21 16:38:00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2020-01-21 17:11:00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8.1226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10.9472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8.6461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16.1319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22.3516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26.1851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3.6631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4.0934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3.9259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0.0000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700" b="0" i="0" u="none" strike="noStrike">
                          <a:solidFill>
                            <a:srgbClr val="000000"/>
                          </a:solidFill>
                          <a:effectLst/>
                          <a:latin typeface="Calibri" panose="020F0502020204030204" pitchFamily="34" charset="0"/>
                        </a:rPr>
                        <a:t>25.8020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700" b="0" i="0" u="none" strike="noStrike" dirty="0">
                          <a:solidFill>
                            <a:srgbClr val="000000"/>
                          </a:solidFill>
                          <a:effectLst/>
                          <a:latin typeface="Calibri" panose="020F0502020204030204" pitchFamily="34" charset="0"/>
                        </a:rPr>
                        <a:t>6.0544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798194404"/>
                  </a:ext>
                </a:extLst>
              </a:tr>
              <a:tr h="119824">
                <a:tc>
                  <a:txBody>
                    <a:bodyPr/>
                    <a:lstStyle/>
                    <a:p>
                      <a:pPr algn="ctr" fontAlgn="b"/>
                      <a:r>
                        <a:rPr lang="en-US" sz="700" b="0" i="0" u="none" strike="noStrike">
                          <a:solidFill>
                            <a:srgbClr val="000000"/>
                          </a:solidFill>
                          <a:effectLst/>
                          <a:latin typeface="Calibri" panose="020F0502020204030204" pitchFamily="34" charset="0"/>
                        </a:rPr>
                        <a:t>43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2020-01-22 13:38:00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2020-01-22 14:11:00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7.8802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11.0638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9.1681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16.9732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19.7541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33.4771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3.6957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3.8975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3.8403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0.0000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700" b="0" i="0" u="none" strike="noStrike">
                          <a:solidFill>
                            <a:srgbClr val="000000"/>
                          </a:solidFill>
                          <a:effectLst/>
                          <a:latin typeface="Calibri" panose="020F0502020204030204" pitchFamily="34" charset="0"/>
                        </a:rPr>
                        <a:t>28.7753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700" b="0" i="0" u="none" strike="noStrike">
                          <a:solidFill>
                            <a:srgbClr val="000000"/>
                          </a:solidFill>
                          <a:effectLst/>
                          <a:latin typeface="Calibri" panose="020F0502020204030204" pitchFamily="34" charset="0"/>
                        </a:rPr>
                        <a:t>14.0482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750529137"/>
                  </a:ext>
                </a:extLst>
              </a:tr>
              <a:tr h="119824">
                <a:tc>
                  <a:txBody>
                    <a:bodyPr/>
                    <a:lstStyle/>
                    <a:p>
                      <a:pPr algn="ctr" fontAlgn="b"/>
                      <a:r>
                        <a:rPr lang="en-US" sz="700" b="0" i="0" u="none" strike="noStrike">
                          <a:solidFill>
                            <a:srgbClr val="000000"/>
                          </a:solidFill>
                          <a:effectLst/>
                          <a:latin typeface="Calibri" panose="020F0502020204030204" pitchFamily="34" charset="0"/>
                        </a:rPr>
                        <a:t>118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2020-02-06 11:39:00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2020-02-06 12:06:00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6.7428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11.3370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7.8373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15.1999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21.6332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29.3259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3.3967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3.9552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3.7397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0.0000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700" b="0" i="0" u="none" strike="noStrike" dirty="0">
                          <a:solidFill>
                            <a:srgbClr val="000000"/>
                          </a:solidFill>
                          <a:effectLst/>
                          <a:latin typeface="Calibri" panose="020F0502020204030204" pitchFamily="34" charset="0"/>
                        </a:rPr>
                        <a:t>40.5242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700" b="0" i="0" u="none" strike="noStrike">
                          <a:solidFill>
                            <a:srgbClr val="000000"/>
                          </a:solidFill>
                          <a:effectLst/>
                          <a:latin typeface="Calibri" panose="020F0502020204030204" pitchFamily="34" charset="0"/>
                        </a:rPr>
                        <a:t>13.9663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23289457"/>
                  </a:ext>
                </a:extLst>
              </a:tr>
              <a:tr h="119824">
                <a:tc>
                  <a:txBody>
                    <a:bodyPr/>
                    <a:lstStyle/>
                    <a:p>
                      <a:pPr algn="ctr" fontAlgn="b"/>
                      <a:r>
                        <a:rPr lang="en-US" sz="700" b="0" i="0" u="none" strike="noStrike">
                          <a:solidFill>
                            <a:srgbClr val="000000"/>
                          </a:solidFill>
                          <a:effectLst/>
                          <a:latin typeface="Calibri" panose="020F0502020204030204" pitchFamily="34" charset="0"/>
                        </a:rPr>
                        <a:t>44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2020-01-22 15:38:00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2020-01-22 16:11:00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7.8820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11.4362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8.7765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17.2251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21.7469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22.1487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3.5578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4.0984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3.8958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0.0000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700" b="0" i="0" u="none" strike="noStrike">
                          <a:solidFill>
                            <a:srgbClr val="000000"/>
                          </a:solidFill>
                          <a:effectLst/>
                          <a:latin typeface="Calibri" panose="020F0502020204030204" pitchFamily="34" charset="0"/>
                        </a:rPr>
                        <a:t>31.0784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700" b="0" i="0" u="none" strike="noStrike" dirty="0">
                          <a:solidFill>
                            <a:srgbClr val="000000"/>
                          </a:solidFill>
                          <a:effectLst/>
                          <a:latin typeface="Calibri" panose="020F0502020204030204" pitchFamily="34" charset="0"/>
                        </a:rPr>
                        <a:t>10.1918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856822628"/>
                  </a:ext>
                </a:extLst>
              </a:tr>
              <a:tr h="119824">
                <a:tc>
                  <a:txBody>
                    <a:bodyPr/>
                    <a:lstStyle/>
                    <a:p>
                      <a:pPr algn="ctr" fontAlgn="b"/>
                      <a:r>
                        <a:rPr lang="en-US" sz="700" b="0" i="0" u="none" strike="noStrike">
                          <a:solidFill>
                            <a:srgbClr val="000000"/>
                          </a:solidFill>
                          <a:effectLst/>
                          <a:latin typeface="Calibri" panose="020F0502020204030204" pitchFamily="34" charset="0"/>
                        </a:rPr>
                        <a:t>41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2020-01-22 06:35:00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2020-01-22 07:05:00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11.0770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11.7608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12.8244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18.6095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22.7132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35.1997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3.8947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4.3538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a:solidFill>
                            <a:srgbClr val="000000"/>
                          </a:solidFill>
                          <a:effectLst/>
                          <a:latin typeface="Calibri" panose="020F0502020204030204" pitchFamily="34" charset="0"/>
                        </a:rPr>
                        <a:t>3.9740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Calibri" panose="020F0502020204030204" pitchFamily="34" charset="0"/>
                        </a:rPr>
                        <a:t>0.0000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700" b="0" i="0" u="none" strike="noStrike">
                          <a:solidFill>
                            <a:srgbClr val="000000"/>
                          </a:solidFill>
                          <a:effectLst/>
                          <a:latin typeface="Calibri" panose="020F0502020204030204" pitchFamily="34" charset="0"/>
                        </a:rPr>
                        <a:t>5.8142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700" b="0" i="0" u="none" strike="noStrike" dirty="0">
                          <a:solidFill>
                            <a:srgbClr val="000000"/>
                          </a:solidFill>
                          <a:effectLst/>
                          <a:latin typeface="Calibri" panose="020F0502020204030204" pitchFamily="34" charset="0"/>
                        </a:rPr>
                        <a:t>13.6259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170546308"/>
                  </a:ext>
                </a:extLst>
              </a:tr>
              <a:tr h="0">
                <a:tc>
                  <a:txBody>
                    <a:bodyPr/>
                    <a:lstStyle/>
                    <a:p>
                      <a:pPr algn="ctr" fontAlgn="b"/>
                      <a:endParaRPr lang="en-US" sz="700" b="0" i="0" u="none" strike="noStrike">
                        <a:solidFill>
                          <a:srgbClr val="000000"/>
                        </a:solidFill>
                        <a:effectLst/>
                        <a:latin typeface="Calibri" panose="020F0502020204030204" pitchFamily="34" charset="0"/>
                      </a:endParaRP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700" b="0" i="0" u="none" strike="noStrike">
                        <a:solidFill>
                          <a:srgbClr val="000000"/>
                        </a:solidFill>
                        <a:effectLst/>
                        <a:latin typeface="Calibri" panose="020F0502020204030204" pitchFamily="34" charset="0"/>
                      </a:endParaRP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700" b="0" i="0" u="none" strike="noStrike">
                        <a:solidFill>
                          <a:srgbClr val="000000"/>
                        </a:solidFill>
                        <a:effectLst/>
                        <a:latin typeface="Calibri" panose="020F0502020204030204" pitchFamily="34" charset="0"/>
                      </a:endParaRP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700" b="0" i="0" u="none" strike="noStrike">
                        <a:solidFill>
                          <a:srgbClr val="000000"/>
                        </a:solidFill>
                        <a:effectLst/>
                        <a:latin typeface="Calibri" panose="020F0502020204030204" pitchFamily="34" charset="0"/>
                      </a:endParaRP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700" b="0" i="0" u="none" strike="noStrike">
                        <a:solidFill>
                          <a:srgbClr val="000000"/>
                        </a:solidFill>
                        <a:effectLst/>
                        <a:latin typeface="Calibri" panose="020F0502020204030204" pitchFamily="34" charset="0"/>
                      </a:endParaRP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700" b="0" i="0" u="none" strike="noStrike" dirty="0">
                        <a:solidFill>
                          <a:srgbClr val="000000"/>
                        </a:solidFill>
                        <a:effectLst/>
                        <a:latin typeface="Calibri" panose="020F0502020204030204" pitchFamily="34" charset="0"/>
                      </a:endParaRP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700" b="0" i="0" u="none" strike="noStrike" dirty="0">
                        <a:solidFill>
                          <a:srgbClr val="000000"/>
                        </a:solidFill>
                        <a:effectLst/>
                        <a:latin typeface="Calibri" panose="020F0502020204030204" pitchFamily="34" charset="0"/>
                      </a:endParaRP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700" b="0" i="0" u="none" strike="noStrike" dirty="0">
                        <a:solidFill>
                          <a:srgbClr val="000000"/>
                        </a:solidFill>
                        <a:effectLst/>
                        <a:latin typeface="Calibri" panose="020F0502020204030204" pitchFamily="34" charset="0"/>
                      </a:endParaRP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700" b="0" i="0" u="none" strike="noStrike" dirty="0">
                        <a:solidFill>
                          <a:srgbClr val="000000"/>
                        </a:solidFill>
                        <a:effectLst/>
                        <a:latin typeface="Calibri" panose="020F0502020204030204" pitchFamily="34" charset="0"/>
                      </a:endParaRP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700" b="0" i="0" u="none" strike="noStrike" dirty="0">
                        <a:solidFill>
                          <a:srgbClr val="000000"/>
                        </a:solidFill>
                        <a:effectLst/>
                        <a:latin typeface="Calibri" panose="020F0502020204030204" pitchFamily="34" charset="0"/>
                      </a:endParaRP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700" b="0" i="0" u="none" strike="noStrike" dirty="0">
                        <a:solidFill>
                          <a:srgbClr val="000000"/>
                        </a:solidFill>
                        <a:effectLst/>
                        <a:latin typeface="Calibri" panose="020F0502020204030204" pitchFamily="34" charset="0"/>
                      </a:endParaRP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700" b="0" i="0" u="none" strike="noStrike" dirty="0">
                        <a:solidFill>
                          <a:srgbClr val="000000"/>
                        </a:solidFill>
                        <a:effectLst/>
                        <a:latin typeface="Calibri" panose="020F0502020204030204" pitchFamily="34" charset="0"/>
                      </a:endParaRP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en-US" sz="700" b="0" i="0" u="none" strike="noStrike" dirty="0">
                        <a:solidFill>
                          <a:srgbClr val="000000"/>
                        </a:solidFill>
                        <a:effectLst/>
                        <a:latin typeface="Calibri" panose="020F0502020204030204" pitchFamily="34" charset="0"/>
                      </a:endParaRP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b"/>
                      <a:r>
                        <a:rPr lang="en-US" sz="1000" b="1" i="0" u="none" strike="noStrike" dirty="0">
                          <a:solidFill>
                            <a:srgbClr val="FF0000"/>
                          </a:solidFill>
                          <a:effectLst/>
                          <a:latin typeface="Calibri" panose="020F0502020204030204" pitchFamily="34" charset="0"/>
                        </a:rPr>
                        <a:t>31.31%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000" b="1" i="0" u="none" strike="noStrike" dirty="0">
                          <a:solidFill>
                            <a:srgbClr val="FF0000"/>
                          </a:solidFill>
                          <a:effectLst/>
                          <a:latin typeface="Calibri" panose="020F0502020204030204" pitchFamily="34" charset="0"/>
                        </a:rPr>
                        <a:t>12.28 %</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46609694"/>
                  </a:ext>
                </a:extLst>
              </a:tr>
            </a:tbl>
          </a:graphicData>
        </a:graphic>
      </p:graphicFrame>
      <p:sp>
        <p:nvSpPr>
          <p:cNvPr id="8" name="TextBox 7">
            <a:extLst>
              <a:ext uri="{FF2B5EF4-FFF2-40B4-BE49-F238E27FC236}">
                <a16:creationId xmlns:a16="http://schemas.microsoft.com/office/drawing/2014/main" id="{D18BBB02-BF57-2920-A204-F72D5568E37D}"/>
              </a:ext>
            </a:extLst>
          </p:cNvPr>
          <p:cNvSpPr txBox="1"/>
          <p:nvPr/>
        </p:nvSpPr>
        <p:spPr>
          <a:xfrm>
            <a:off x="16078" y="3624008"/>
            <a:ext cx="9001000" cy="369332"/>
          </a:xfrm>
          <a:prstGeom prst="rect">
            <a:avLst/>
          </a:prstGeom>
          <a:noFill/>
          <a:ln>
            <a:noFill/>
          </a:ln>
        </p:spPr>
        <p:txBody>
          <a:bodyPr wrap="square">
            <a:spAutoFit/>
          </a:bodyPr>
          <a:lstStyle/>
          <a:p>
            <a:r>
              <a:rPr lang="en-US" dirty="0">
                <a:solidFill>
                  <a:srgbClr val="000000"/>
                </a:solidFill>
                <a:latin typeface="Cambria" panose="02040503050406030204" pitchFamily="18" charset="0"/>
                <a:ea typeface="Cambria" panose="02040503050406030204" pitchFamily="18" charset="0"/>
              </a:rPr>
              <a:t>Total Statistics of Sensitivity Analysis of (</a:t>
            </a:r>
            <a:r>
              <a:rPr lang="en-US" dirty="0" err="1">
                <a:solidFill>
                  <a:srgbClr val="000000"/>
                </a:solidFill>
                <a:latin typeface="Cambria" panose="02040503050406030204" pitchFamily="18" charset="0"/>
                <a:ea typeface="Cambria" panose="02040503050406030204" pitchFamily="18" charset="0"/>
              </a:rPr>
              <a:t>Sog</a:t>
            </a:r>
            <a:r>
              <a:rPr lang="en-US" dirty="0">
                <a:solidFill>
                  <a:srgbClr val="000000"/>
                </a:solidFill>
                <a:latin typeface="Cambria" panose="02040503050406030204" pitchFamily="18" charset="0"/>
                <a:ea typeface="Cambria" panose="02040503050406030204" pitchFamily="18" charset="0"/>
              </a:rPr>
              <a:t> &amp; Cog) for Routes from South to North</a:t>
            </a:r>
          </a:p>
        </p:txBody>
      </p:sp>
      <p:sp>
        <p:nvSpPr>
          <p:cNvPr id="9" name="Rectangle 8">
            <a:extLst>
              <a:ext uri="{FF2B5EF4-FFF2-40B4-BE49-F238E27FC236}">
                <a16:creationId xmlns:a16="http://schemas.microsoft.com/office/drawing/2014/main" id="{73D362FF-3DBE-CCFD-C765-C3DD4C317CDE}"/>
              </a:ext>
            </a:extLst>
          </p:cNvPr>
          <p:cNvSpPr>
            <a:spLocks noChangeArrowheads="1"/>
          </p:cNvSpPr>
          <p:nvPr/>
        </p:nvSpPr>
        <p:spPr bwMode="auto">
          <a:xfrm>
            <a:off x="3590496" y="6006226"/>
            <a:ext cx="5468691" cy="215444"/>
          </a:xfrm>
          <a:prstGeom prst="rect">
            <a:avLst/>
          </a:prstGeom>
          <a:solidFill>
            <a:schemeClr val="accent3">
              <a:lumMod val="20000"/>
              <a:lumOff val="8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effectLst/>
                <a:latin typeface="Arial Unicode MS" panose="020B0604020202020204" pitchFamily="34" charset="-128"/>
              </a:rPr>
              <a:t>_</a:t>
            </a:r>
            <a:r>
              <a:rPr kumimoji="0" lang="en-US" altLang="en-US" sz="800" b="1" i="0" u="none" strike="noStrike" cap="none" normalizeH="0" baseline="0" dirty="0" err="1">
                <a:ln>
                  <a:noFill/>
                </a:ln>
                <a:effectLst/>
                <a:latin typeface="Arial Unicode MS" panose="020B0604020202020204" pitchFamily="34" charset="-128"/>
              </a:rPr>
              <a:t>fx</a:t>
            </a:r>
            <a:r>
              <a:rPr kumimoji="0" lang="en-US" altLang="en-US" sz="800" b="1" i="0" u="none" strike="noStrike" cap="none" normalizeH="0" baseline="0" dirty="0">
                <a:ln>
                  <a:noFill/>
                </a:ln>
                <a:effectLst/>
                <a:latin typeface="Arial Unicode MS" panose="020B0604020202020204" pitchFamily="34" charset="-128"/>
              </a:rPr>
              <a:t> : </a:t>
            </a:r>
            <a:r>
              <a:rPr lang="en-US" altLang="en-US" sz="800" dirty="0">
                <a:latin typeface="Arial Unicode MS" panose="020B0604020202020204" pitchFamily="34" charset="-128"/>
              </a:rPr>
              <a:t>Routes’ statistics when </a:t>
            </a:r>
            <a:r>
              <a:rPr kumimoji="0" lang="en-US" altLang="en-US" sz="800" b="0" i="0" u="none" strike="noStrike" cap="none" normalizeH="0" baseline="0" dirty="0">
                <a:ln>
                  <a:noFill/>
                </a:ln>
                <a:effectLst/>
                <a:latin typeface="Arial Unicode MS" panose="020B0604020202020204" pitchFamily="34" charset="-128"/>
              </a:rPr>
              <a:t>Fuel and distance are predicted </a:t>
            </a:r>
            <a:r>
              <a:rPr lang="en-US" altLang="en-US" sz="800" dirty="0">
                <a:latin typeface="Arial Unicode MS" panose="020B0604020202020204" pitchFamily="34" charset="-128"/>
              </a:rPr>
              <a:t>by using ANN with onboard measured data (22 inputs).</a:t>
            </a:r>
          </a:p>
        </p:txBody>
      </p:sp>
      <p:sp>
        <p:nvSpPr>
          <p:cNvPr id="10" name="TextBox 9">
            <a:extLst>
              <a:ext uri="{FF2B5EF4-FFF2-40B4-BE49-F238E27FC236}">
                <a16:creationId xmlns:a16="http://schemas.microsoft.com/office/drawing/2014/main" id="{9D0FEEFB-26A9-37B9-8599-6E2B37922AE7}"/>
              </a:ext>
            </a:extLst>
          </p:cNvPr>
          <p:cNvSpPr txBox="1"/>
          <p:nvPr/>
        </p:nvSpPr>
        <p:spPr>
          <a:xfrm>
            <a:off x="144513" y="6226725"/>
            <a:ext cx="7821852" cy="215444"/>
          </a:xfrm>
          <a:prstGeom prst="rect">
            <a:avLst/>
          </a:prstGeom>
          <a:solidFill>
            <a:schemeClr val="accent6">
              <a:lumMod val="20000"/>
              <a:lumOff val="80000"/>
            </a:schemeClr>
          </a:solidFill>
        </p:spPr>
        <p:txBody>
          <a:bodyPr wrap="square">
            <a:spAutoFit/>
          </a:bodyPr>
          <a:lstStyle/>
          <a:p>
            <a:pPr eaLnBrk="0" fontAlgn="base" hangingPunct="0">
              <a:spcBef>
                <a:spcPct val="0"/>
              </a:spcBef>
              <a:spcAft>
                <a:spcPct val="0"/>
              </a:spcAft>
            </a:pPr>
            <a:r>
              <a:rPr lang="en-US" altLang="en-US" sz="800" b="1" dirty="0">
                <a:latin typeface="Arial Unicode MS" panose="020B0604020202020204" pitchFamily="34" charset="-128"/>
              </a:rPr>
              <a:t>_</a:t>
            </a:r>
            <a:r>
              <a:rPr lang="en-US" altLang="en-US" sz="800" b="1" dirty="0" err="1">
                <a:latin typeface="Arial Unicode MS" panose="020B0604020202020204" pitchFamily="34" charset="-128"/>
              </a:rPr>
              <a:t>sel</a:t>
            </a:r>
            <a:r>
              <a:rPr lang="en-US" altLang="en-US" sz="800" b="1" dirty="0">
                <a:latin typeface="Arial Unicode MS" panose="020B0604020202020204" pitchFamily="34" charset="-128"/>
              </a:rPr>
              <a:t> </a:t>
            </a:r>
            <a:r>
              <a:rPr kumimoji="0" lang="en-US" altLang="en-US" sz="800" b="1" i="0" u="none" strike="noStrike" cap="none" normalizeH="0" baseline="0" dirty="0">
                <a:ln>
                  <a:noFill/>
                </a:ln>
                <a:effectLst/>
                <a:latin typeface="Arial Unicode MS" panose="020B0604020202020204" pitchFamily="34" charset="-128"/>
              </a:rPr>
              <a:t>: </a:t>
            </a:r>
            <a:r>
              <a:rPr lang="en-US" altLang="en-US" sz="800" dirty="0">
                <a:latin typeface="Arial Unicode MS" panose="020B0604020202020204" pitchFamily="34" charset="-128"/>
              </a:rPr>
              <a:t>Routes’ statistics when</a:t>
            </a:r>
            <a:r>
              <a:rPr kumimoji="0" lang="en-US" altLang="en-US" sz="800" b="1" i="0" u="none" strike="noStrike" cap="none" normalizeH="0" baseline="0" dirty="0">
                <a:ln>
                  <a:noFill/>
                </a:ln>
                <a:effectLst/>
                <a:latin typeface="Arial Unicode MS" panose="020B0604020202020204" pitchFamily="34" charset="-128"/>
              </a:rPr>
              <a:t> </a:t>
            </a:r>
            <a:r>
              <a:rPr kumimoji="0" lang="en-US" altLang="en-US" sz="800" b="0" i="0" u="none" strike="noStrike" cap="none" normalizeH="0" baseline="0" dirty="0">
                <a:ln>
                  <a:noFill/>
                </a:ln>
                <a:effectLst/>
                <a:latin typeface="Arial Unicode MS" panose="020B0604020202020204" pitchFamily="34" charset="-128"/>
              </a:rPr>
              <a:t>Fuel and distance is predicted </a:t>
            </a:r>
            <a:r>
              <a:rPr lang="en-US" altLang="en-US" sz="800" dirty="0">
                <a:latin typeface="Arial Unicode MS" panose="020B0604020202020204" pitchFamily="34" charset="-128"/>
              </a:rPr>
              <a:t>by using ANN with onboard measured data, but SOG &amp; COG are predicted values from another ANN model.</a:t>
            </a:r>
            <a:endParaRPr kumimoji="0" lang="en-US" altLang="en-US" sz="800" b="0" i="0" u="none" strike="noStrike" cap="none" normalizeH="0" baseline="0" dirty="0">
              <a:ln>
                <a:noFill/>
              </a:ln>
              <a:effectLst/>
              <a:latin typeface="Arial" panose="020B0604020202020204" pitchFamily="34" charset="0"/>
            </a:endParaRPr>
          </a:p>
        </p:txBody>
      </p:sp>
      <p:sp>
        <p:nvSpPr>
          <p:cNvPr id="11" name="Rectangle 10">
            <a:extLst>
              <a:ext uri="{FF2B5EF4-FFF2-40B4-BE49-F238E27FC236}">
                <a16:creationId xmlns:a16="http://schemas.microsoft.com/office/drawing/2014/main" id="{76FD42DA-3EB1-9A03-DA4F-6366E5705FE8}"/>
              </a:ext>
            </a:extLst>
          </p:cNvPr>
          <p:cNvSpPr>
            <a:spLocks noChangeArrowheads="1"/>
          </p:cNvSpPr>
          <p:nvPr/>
        </p:nvSpPr>
        <p:spPr bwMode="auto">
          <a:xfrm>
            <a:off x="141789" y="6011281"/>
            <a:ext cx="3448707" cy="215444"/>
          </a:xfrm>
          <a:prstGeom prst="rect">
            <a:avLst/>
          </a:prstGeom>
          <a:solidFill>
            <a:schemeClr val="accent1">
              <a:lumMod val="20000"/>
              <a:lumOff val="8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b="1" dirty="0">
                <a:latin typeface="Arial Unicode MS" panose="020B0604020202020204" pitchFamily="34" charset="-128"/>
              </a:rPr>
              <a:t>_</a:t>
            </a:r>
            <a:r>
              <a:rPr lang="en-US" altLang="en-US" sz="800" b="1" dirty="0" err="1">
                <a:latin typeface="Arial Unicode MS" panose="020B0604020202020204" pitchFamily="34" charset="-128"/>
              </a:rPr>
              <a:t>meas</a:t>
            </a:r>
            <a:r>
              <a:rPr lang="en-US" altLang="en-US" sz="800" b="1" dirty="0">
                <a:latin typeface="Arial Unicode MS" panose="020B0604020202020204" pitchFamily="34" charset="-128"/>
              </a:rPr>
              <a:t> : </a:t>
            </a:r>
            <a:r>
              <a:rPr lang="en-US" altLang="en-US" sz="800" dirty="0">
                <a:latin typeface="Arial Unicode MS" panose="020B0604020202020204" pitchFamily="34" charset="-128"/>
              </a:rPr>
              <a:t>Routes’ statistics when Fuel is measured form Onboard data.</a:t>
            </a:r>
            <a:r>
              <a:rPr kumimoji="0" lang="en-US" altLang="en-US" sz="800" b="0" i="0" u="none" strike="noStrike" cap="none" normalizeH="0" baseline="0" dirty="0">
                <a:ln>
                  <a:noFill/>
                </a:ln>
                <a:effectLst/>
                <a:latin typeface="Arial Unicode MS" panose="020B0604020202020204" pitchFamily="34" charset="-128"/>
              </a:rPr>
              <a:t> </a:t>
            </a:r>
          </a:p>
        </p:txBody>
      </p:sp>
    </p:spTree>
    <p:extLst>
      <p:ext uri="{BB962C8B-B14F-4D97-AF65-F5344CB8AC3E}">
        <p14:creationId xmlns:p14="http://schemas.microsoft.com/office/powerpoint/2010/main" val="798044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513F47-3E0D-4B67-A5D5-3AE47541EBC9}"/>
              </a:ext>
            </a:extLst>
          </p:cNvPr>
          <p:cNvSpPr>
            <a:spLocks noGrp="1"/>
          </p:cNvSpPr>
          <p:nvPr>
            <p:ph type="ctrTitle"/>
          </p:nvPr>
        </p:nvSpPr>
        <p:spPr>
          <a:xfrm>
            <a:off x="685800" y="3297237"/>
            <a:ext cx="7772400" cy="1470025"/>
          </a:xfrm>
        </p:spPr>
        <p:txBody>
          <a:bodyPr>
            <a:normAutofit fontScale="90000"/>
          </a:bodyPr>
          <a:lstStyle/>
          <a:p>
            <a:r>
              <a:rPr lang="sv-SE" sz="3600" dirty="0"/>
              <a:t>Thanks for your listening</a:t>
            </a:r>
            <a:br>
              <a:rPr lang="sv-SE" sz="3600" dirty="0"/>
            </a:br>
            <a:r>
              <a:rPr lang="sv-SE" sz="3600" dirty="0"/>
              <a:t>Any Qs?</a:t>
            </a:r>
            <a:br>
              <a:rPr lang="sv-SE" sz="3600" dirty="0"/>
            </a:br>
            <a:br>
              <a:rPr lang="sv-SE" sz="5400" dirty="0"/>
            </a:br>
            <a:r>
              <a:rPr lang="sv-SE" sz="3100" dirty="0"/>
              <a:t>Mohamed Abuella</a:t>
            </a:r>
            <a:br>
              <a:rPr lang="sv-SE" sz="2700" dirty="0"/>
            </a:br>
            <a:r>
              <a:rPr lang="sv-SE" sz="2000" dirty="0">
                <a:hlinkClick r:id="rId3">
                  <a:extLst>
                    <a:ext uri="{A12FA001-AC4F-418D-AE19-62706E023703}">
                      <ahyp:hlinkClr xmlns:ahyp="http://schemas.microsoft.com/office/drawing/2018/hyperlinkcolor" val="tx"/>
                    </a:ext>
                  </a:extLst>
                </a:hlinkClick>
              </a:rPr>
              <a:t>mohamed.abuella@hh.se</a:t>
            </a:r>
            <a:br>
              <a:rPr lang="sv-SE" sz="2000" dirty="0"/>
            </a:br>
            <a:br>
              <a:rPr lang="sv-SE" sz="2000" dirty="0"/>
            </a:br>
            <a:br>
              <a:rPr lang="sv-SE" sz="2000" dirty="0"/>
            </a:br>
            <a:br>
              <a:rPr lang="sv-SE" sz="2000" dirty="0"/>
            </a:br>
            <a:br>
              <a:rPr lang="sv-SE" sz="2000" dirty="0"/>
            </a:br>
            <a:br>
              <a:rPr lang="sv-SE" sz="2000" dirty="0"/>
            </a:br>
            <a:r>
              <a:rPr lang="en-US" sz="2700" dirty="0"/>
              <a:t>Center for Applied Intelligent Systems Research (CAISR)</a:t>
            </a:r>
            <a:br>
              <a:rPr lang="en-US" sz="2700" dirty="0"/>
            </a:br>
            <a:r>
              <a:rPr lang="sv-SE" sz="2700" dirty="0"/>
              <a:t>Halmstad Univesity </a:t>
            </a:r>
            <a:br>
              <a:rPr lang="sv-SE" sz="2700" dirty="0"/>
            </a:br>
            <a:r>
              <a:rPr lang="sv-SE" sz="2200" dirty="0"/>
              <a:t>2022</a:t>
            </a:r>
            <a:br>
              <a:rPr lang="sv-SE" sz="2700" dirty="0"/>
            </a:br>
            <a:endParaRPr lang="sv-SE" sz="2700" dirty="0"/>
          </a:p>
        </p:txBody>
      </p:sp>
    </p:spTree>
    <p:extLst>
      <p:ext uri="{BB962C8B-B14F-4D97-AF65-F5344CB8AC3E}">
        <p14:creationId xmlns:p14="http://schemas.microsoft.com/office/powerpoint/2010/main" val="349277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3D48ACE-FD39-4F52-B0CF-FA68C40CB7A0}"/>
              </a:ext>
            </a:extLst>
          </p:cNvPr>
          <p:cNvGrpSpPr/>
          <p:nvPr/>
        </p:nvGrpSpPr>
        <p:grpSpPr>
          <a:xfrm>
            <a:off x="129540" y="3489637"/>
            <a:ext cx="7489284" cy="1649506"/>
            <a:chOff x="0" y="0"/>
            <a:chExt cx="4364913" cy="1031137"/>
          </a:xfrm>
        </p:grpSpPr>
        <p:pic>
          <p:nvPicPr>
            <p:cNvPr id="5" name="Picture 4">
              <a:extLst>
                <a:ext uri="{FF2B5EF4-FFF2-40B4-BE49-F238E27FC236}">
                  <a16:creationId xmlns:a16="http://schemas.microsoft.com/office/drawing/2014/main" id="{222E7445-4602-46B6-9478-B5C53C6925FC}"/>
                </a:ext>
              </a:extLst>
            </p:cNvPr>
            <p:cNvPicPr/>
            <p:nvPr/>
          </p:nvPicPr>
          <p:blipFill>
            <a:blip r:embed="rId2"/>
            <a:stretch>
              <a:fillRect/>
            </a:stretch>
          </p:blipFill>
          <p:spPr>
            <a:xfrm>
              <a:off x="0" y="50632"/>
              <a:ext cx="2095197" cy="980505"/>
            </a:xfrm>
            <a:prstGeom prst="rect">
              <a:avLst/>
            </a:prstGeom>
          </p:spPr>
        </p:pic>
        <p:pic>
          <p:nvPicPr>
            <p:cNvPr id="6" name="Picture 5">
              <a:extLst>
                <a:ext uri="{FF2B5EF4-FFF2-40B4-BE49-F238E27FC236}">
                  <a16:creationId xmlns:a16="http://schemas.microsoft.com/office/drawing/2014/main" id="{735946C9-1B04-4826-9A33-950329452200}"/>
                </a:ext>
              </a:extLst>
            </p:cNvPr>
            <p:cNvPicPr/>
            <p:nvPr/>
          </p:nvPicPr>
          <p:blipFill>
            <a:blip r:embed="rId3"/>
            <a:stretch>
              <a:fillRect/>
            </a:stretch>
          </p:blipFill>
          <p:spPr>
            <a:xfrm>
              <a:off x="2531783" y="0"/>
              <a:ext cx="1833130" cy="1031136"/>
            </a:xfrm>
            <a:prstGeom prst="rect">
              <a:avLst/>
            </a:prstGeom>
          </p:spPr>
        </p:pic>
      </p:grpSp>
      <p:sp>
        <p:nvSpPr>
          <p:cNvPr id="8" name="TextBox 7">
            <a:extLst>
              <a:ext uri="{FF2B5EF4-FFF2-40B4-BE49-F238E27FC236}">
                <a16:creationId xmlns:a16="http://schemas.microsoft.com/office/drawing/2014/main" id="{D91C4A87-D1A4-4508-A0AC-73A156F09D33}"/>
              </a:ext>
            </a:extLst>
          </p:cNvPr>
          <p:cNvSpPr txBox="1"/>
          <p:nvPr/>
        </p:nvSpPr>
        <p:spPr>
          <a:xfrm>
            <a:off x="129539" y="5132986"/>
            <a:ext cx="3594924" cy="375487"/>
          </a:xfrm>
          <a:prstGeom prst="rect">
            <a:avLst/>
          </a:prstGeom>
          <a:noFill/>
        </p:spPr>
        <p:txBody>
          <a:bodyPr wrap="square">
            <a:spAutoFit/>
          </a:bodyPr>
          <a:lstStyle/>
          <a:p>
            <a:pPr marL="0" marR="0" indent="0" algn="l">
              <a:lnSpc>
                <a:spcPct val="111000"/>
              </a:lnSpc>
              <a:spcBef>
                <a:spcPts val="0"/>
              </a:spcBef>
              <a:spcAft>
                <a:spcPts val="1035"/>
              </a:spcAft>
              <a:tabLst>
                <a:tab pos="3448685" algn="ctr"/>
              </a:tabLst>
            </a:pP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r>
              <a:rPr lang="en-US" sz="18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Buro</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ferry  </a:t>
            </a:r>
            <a:r>
              <a:rPr lang="en-US" sz="1050" dirty="0">
                <a:solidFill>
                  <a:srgbClr val="000000"/>
                </a:solidFill>
                <a:latin typeface="Cambria" panose="02040503050406030204" pitchFamily="18" charset="0"/>
                <a:ea typeface="Cambria" panose="02040503050406030204" pitchFamily="18" charset="0"/>
                <a:cs typeface="Cambria" panose="02040503050406030204" pitchFamily="18" charset="0"/>
              </a:rPr>
              <a:t>P</a:t>
            </a:r>
            <a:r>
              <a:rPr lang="en-US" sz="105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hoto by Owe Johansson [2]</a:t>
            </a:r>
            <a:endParaRPr lang="sv-SE" sz="24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 name="TextBox 1">
            <a:extLst>
              <a:ext uri="{FF2B5EF4-FFF2-40B4-BE49-F238E27FC236}">
                <a16:creationId xmlns:a16="http://schemas.microsoft.com/office/drawing/2014/main" id="{92154EC3-B5DE-B07E-A60B-313B6C19CF85}"/>
              </a:ext>
            </a:extLst>
          </p:cNvPr>
          <p:cNvSpPr txBox="1"/>
          <p:nvPr/>
        </p:nvSpPr>
        <p:spPr>
          <a:xfrm>
            <a:off x="6615113" y="362430"/>
            <a:ext cx="2274092" cy="341632"/>
          </a:xfrm>
          <a:prstGeom prst="rect">
            <a:avLst/>
          </a:prstGeom>
          <a:solidFill>
            <a:schemeClr val="accent3">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Descriptive Analytics</a:t>
            </a:r>
          </a:p>
        </p:txBody>
      </p:sp>
      <p:sp>
        <p:nvSpPr>
          <p:cNvPr id="9" name="TextBox 8">
            <a:extLst>
              <a:ext uri="{FF2B5EF4-FFF2-40B4-BE49-F238E27FC236}">
                <a16:creationId xmlns:a16="http://schemas.microsoft.com/office/drawing/2014/main" id="{A253E00B-A304-4EC8-95FF-5E2228BF3040}"/>
              </a:ext>
            </a:extLst>
          </p:cNvPr>
          <p:cNvSpPr txBox="1"/>
          <p:nvPr/>
        </p:nvSpPr>
        <p:spPr>
          <a:xfrm>
            <a:off x="9530" y="5697909"/>
            <a:ext cx="9144000" cy="830997"/>
          </a:xfrm>
          <a:prstGeom prst="rect">
            <a:avLst/>
          </a:prstGeom>
          <a:noFill/>
        </p:spPr>
        <p:txBody>
          <a:bodyPr wrap="square">
            <a:spAutoFit/>
          </a:bodyPr>
          <a:lstStyle/>
          <a:p>
            <a:pPr marL="171450" indent="-171450" algn="l"/>
            <a:r>
              <a:rPr lang="fr-FR" sz="1200" b="0" i="0" u="none" strike="noStrike" baseline="0" dirty="0">
                <a:latin typeface="CMR10"/>
              </a:rPr>
              <a:t>[1] </a:t>
            </a:r>
            <a:r>
              <a:rPr lang="fr-FR" sz="1200" b="0" i="0" u="none" strike="noStrike" baseline="0" dirty="0" err="1">
                <a:latin typeface="CMR10"/>
              </a:rPr>
              <a:t>CetaSol</a:t>
            </a:r>
            <a:r>
              <a:rPr lang="fr-FR" sz="1200" b="0" i="0" u="none" strike="noStrike" baseline="0" dirty="0">
                <a:latin typeface="CMR10"/>
              </a:rPr>
              <a:t> AB ." [Online]. </a:t>
            </a:r>
            <a:r>
              <a:rPr lang="fr-FR" sz="1200" b="0" i="0" u="none" strike="noStrike" baseline="0" dirty="0" err="1">
                <a:latin typeface="CMR10"/>
              </a:rPr>
              <a:t>Available</a:t>
            </a:r>
            <a:r>
              <a:rPr lang="fr-FR" sz="1200" b="0" i="0" u="none" strike="noStrike" baseline="0" dirty="0">
                <a:latin typeface="CMR10"/>
              </a:rPr>
              <a:t>: </a:t>
            </a:r>
            <a:r>
              <a:rPr lang="fr-FR" sz="1200" b="0" i="0" u="none" strike="noStrike" baseline="0" dirty="0">
                <a:latin typeface="CMR10"/>
                <a:hlinkClick r:id="rId4"/>
              </a:rPr>
              <a:t>https://cetasol.com/</a:t>
            </a:r>
            <a:r>
              <a:rPr lang="fr-FR" sz="1200" b="0" i="0" u="none" strike="noStrike" baseline="0" dirty="0">
                <a:latin typeface="CMR10"/>
              </a:rPr>
              <a:t> </a:t>
            </a:r>
            <a:endParaRPr lang="sv-SE" sz="1200" dirty="0"/>
          </a:p>
          <a:p>
            <a:pPr algn="l"/>
            <a:r>
              <a:rPr lang="fr-FR" sz="1200" b="0" i="0" u="none" strike="noStrike" baseline="0" dirty="0">
                <a:latin typeface="CMR10"/>
              </a:rPr>
              <a:t>[2] </a:t>
            </a:r>
            <a:r>
              <a:rPr lang="fr-FR" sz="1200" b="0" i="0" u="none" strike="noStrike" baseline="0" dirty="0">
                <a:latin typeface="CMR10"/>
                <a:hlinkClick r:id="rId5"/>
              </a:rPr>
              <a:t>https://www.marinetraffic.com/</a:t>
            </a:r>
            <a:endParaRPr lang="fr-FR" sz="1200" b="0" i="0" u="none" strike="noStrike" baseline="0" dirty="0">
              <a:latin typeface="CMR10"/>
            </a:endParaRPr>
          </a:p>
          <a:p>
            <a:pPr marL="228600" indent="-228600" algn="l"/>
            <a:r>
              <a:rPr lang="sv-SE" sz="1200" b="0" i="0" u="none" strike="noStrike" baseline="0" dirty="0">
                <a:latin typeface="CMR10"/>
              </a:rPr>
              <a:t>[3] Engine Volvo Penta tier13 A2022 8398." [Online]. Available: </a:t>
            </a:r>
            <a:r>
              <a:rPr lang="sv-SE" sz="1200" b="0" i="0" u="none" strike="noStrike" baseline="0" dirty="0">
                <a:latin typeface="CMR10"/>
                <a:hlinkClick r:id="rId6"/>
              </a:rPr>
              <a:t>https://www.volvopenta.com/about-us/news-page/2022/jun/imo-tier-iii-range-expands-with-new-d13-solutions/</a:t>
            </a:r>
            <a:endParaRPr lang="sv-SE" sz="1200" dirty="0"/>
          </a:p>
        </p:txBody>
      </p:sp>
      <p:sp>
        <p:nvSpPr>
          <p:cNvPr id="15" name="TextBox 14">
            <a:extLst>
              <a:ext uri="{FF2B5EF4-FFF2-40B4-BE49-F238E27FC236}">
                <a16:creationId xmlns:a16="http://schemas.microsoft.com/office/drawing/2014/main" id="{2324507A-D264-4D79-9E15-96D175EAAC1D}"/>
              </a:ext>
            </a:extLst>
          </p:cNvPr>
          <p:cNvSpPr txBox="1"/>
          <p:nvPr/>
        </p:nvSpPr>
        <p:spPr>
          <a:xfrm>
            <a:off x="0" y="830982"/>
            <a:ext cx="9144000" cy="1200329"/>
          </a:xfrm>
          <a:prstGeom prst="rect">
            <a:avLst/>
          </a:prstGeom>
          <a:noFill/>
        </p:spPr>
        <p:txBody>
          <a:bodyPr wrap="square">
            <a:spAutoFit/>
          </a:bodyPr>
          <a:lstStyle/>
          <a:p>
            <a:pPr algn="just"/>
            <a:r>
              <a:rPr lang="en-US" sz="1800" b="0" i="0" u="none" strike="noStrike" baseline="0" dirty="0">
                <a:latin typeface="CMR10"/>
              </a:rPr>
              <a:t>The ship’s onboard data have been received from our industry partner </a:t>
            </a:r>
            <a:r>
              <a:rPr lang="en-US" sz="1800" b="0" i="0" u="none" strike="noStrike" baseline="0" dirty="0" err="1">
                <a:latin typeface="CMR10"/>
              </a:rPr>
              <a:t>CetaSol</a:t>
            </a:r>
            <a:r>
              <a:rPr lang="en-US" dirty="0">
                <a:latin typeface="CMR10"/>
              </a:rPr>
              <a:t> </a:t>
            </a:r>
            <a:r>
              <a:rPr lang="en-US" sz="1800" b="0" i="0" u="none" strike="noStrike" baseline="0" dirty="0">
                <a:latin typeface="CMR10"/>
              </a:rPr>
              <a:t>AB in Gothenburg [1]. It has been gathered over the entire year of 2020. It has a 3Hz frequency and records about the ship's position, course direction, and speed. It is also including some of operational and meteorological data</a:t>
            </a:r>
            <a:r>
              <a:rPr lang="en-US" dirty="0">
                <a:latin typeface="CMR10"/>
              </a:rPr>
              <a:t>.</a:t>
            </a:r>
            <a:endParaRPr lang="en-US" sz="1800" b="0" i="0" u="none" strike="noStrike" baseline="0" dirty="0">
              <a:latin typeface="CMR10"/>
            </a:endParaRPr>
          </a:p>
        </p:txBody>
      </p:sp>
      <p:sp>
        <p:nvSpPr>
          <p:cNvPr id="17" name="TextBox 16">
            <a:extLst>
              <a:ext uri="{FF2B5EF4-FFF2-40B4-BE49-F238E27FC236}">
                <a16:creationId xmlns:a16="http://schemas.microsoft.com/office/drawing/2014/main" id="{DCA7B409-2E56-4FB2-A504-1AD8D3EB1E7F}"/>
              </a:ext>
            </a:extLst>
          </p:cNvPr>
          <p:cNvSpPr txBox="1"/>
          <p:nvPr/>
        </p:nvSpPr>
        <p:spPr>
          <a:xfrm>
            <a:off x="52164" y="2317874"/>
            <a:ext cx="7644036" cy="646331"/>
          </a:xfrm>
          <a:prstGeom prst="rect">
            <a:avLst/>
          </a:prstGeom>
          <a:noFill/>
        </p:spPr>
        <p:txBody>
          <a:bodyPr wrap="square">
            <a:spAutoFit/>
          </a:bodyPr>
          <a:lstStyle/>
          <a:p>
            <a:pPr algn="l"/>
            <a:r>
              <a:rPr lang="en-US" sz="1800" b="0" i="0" u="none" strike="noStrike" baseline="0" dirty="0">
                <a:latin typeface="CMR10"/>
              </a:rPr>
              <a:t>Ship name: </a:t>
            </a:r>
            <a:r>
              <a:rPr lang="en-US" sz="1800" b="0" i="0" u="none" strike="noStrike" baseline="0" dirty="0" err="1">
                <a:latin typeface="CMR10"/>
              </a:rPr>
              <a:t>Buro</a:t>
            </a:r>
            <a:r>
              <a:rPr lang="en-US" dirty="0">
                <a:latin typeface="CMR10"/>
              </a:rPr>
              <a:t>;</a:t>
            </a:r>
            <a:r>
              <a:rPr lang="en-US" sz="1800" b="0" i="0" u="none" strike="noStrike" baseline="0" dirty="0">
                <a:latin typeface="CMR10"/>
              </a:rPr>
              <a:t> Type: passenger ship, </a:t>
            </a:r>
          </a:p>
          <a:p>
            <a:pPr algn="l"/>
            <a:r>
              <a:rPr lang="en-US" dirty="0">
                <a:latin typeface="CMR10"/>
              </a:rPr>
              <a:t>S</a:t>
            </a:r>
            <a:r>
              <a:rPr lang="en-US" sz="1800" b="0" i="0" u="none" strike="noStrike" baseline="0" dirty="0">
                <a:latin typeface="CMR10"/>
              </a:rPr>
              <a:t>ize:(Length by Breadth) 19m * 6.41m</a:t>
            </a:r>
            <a:r>
              <a:rPr lang="en-US" dirty="0">
                <a:latin typeface="CMR10"/>
              </a:rPr>
              <a:t>; A</a:t>
            </a:r>
            <a:r>
              <a:rPr lang="en-US" sz="1800" b="0" i="0" u="none" strike="noStrike" baseline="0" dirty="0">
                <a:latin typeface="CMR10"/>
              </a:rPr>
              <a:t>verage speed is 8.2 knots(4.2 m/s)</a:t>
            </a:r>
            <a:endParaRPr lang="sv-SE" dirty="0"/>
          </a:p>
        </p:txBody>
      </p:sp>
      <p:sp>
        <p:nvSpPr>
          <p:cNvPr id="19" name="TextBox 18">
            <a:extLst>
              <a:ext uri="{FF2B5EF4-FFF2-40B4-BE49-F238E27FC236}">
                <a16:creationId xmlns:a16="http://schemas.microsoft.com/office/drawing/2014/main" id="{DEF02056-D457-4550-8129-AE6F69A11341}"/>
              </a:ext>
            </a:extLst>
          </p:cNvPr>
          <p:cNvSpPr txBox="1"/>
          <p:nvPr/>
        </p:nvSpPr>
        <p:spPr>
          <a:xfrm>
            <a:off x="5148263" y="5139141"/>
            <a:ext cx="2547937" cy="369332"/>
          </a:xfrm>
          <a:prstGeom prst="rect">
            <a:avLst/>
          </a:prstGeom>
          <a:noFill/>
        </p:spPr>
        <p:txBody>
          <a:bodyPr wrap="square">
            <a:spAutoFit/>
          </a:bodyPr>
          <a:lstStyle/>
          <a:p>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Engine Volvo Penta </a:t>
            </a:r>
            <a:r>
              <a:rPr lang="en-US" sz="1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[3]</a:t>
            </a:r>
            <a:endParaRPr lang="sv-SE" dirty="0"/>
          </a:p>
        </p:txBody>
      </p:sp>
    </p:spTree>
    <p:extLst>
      <p:ext uri="{BB962C8B-B14F-4D97-AF65-F5344CB8AC3E}">
        <p14:creationId xmlns:p14="http://schemas.microsoft.com/office/powerpoint/2010/main" val="2375241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5DA729-612C-4B41-AF24-A6EC826A8A92}"/>
              </a:ext>
            </a:extLst>
          </p:cNvPr>
          <p:cNvPicPr/>
          <p:nvPr/>
        </p:nvPicPr>
        <p:blipFill>
          <a:blip r:embed="rId2"/>
          <a:stretch>
            <a:fillRect/>
          </a:stretch>
        </p:blipFill>
        <p:spPr>
          <a:xfrm>
            <a:off x="595423" y="848122"/>
            <a:ext cx="7495954" cy="2118361"/>
          </a:xfrm>
          <a:prstGeom prst="rect">
            <a:avLst/>
          </a:prstGeom>
        </p:spPr>
      </p:pic>
      <p:sp>
        <p:nvSpPr>
          <p:cNvPr id="4" name="TextBox 3">
            <a:extLst>
              <a:ext uri="{FF2B5EF4-FFF2-40B4-BE49-F238E27FC236}">
                <a16:creationId xmlns:a16="http://schemas.microsoft.com/office/drawing/2014/main" id="{1862573F-8694-48FF-A160-8A9AE866EBE0}"/>
              </a:ext>
            </a:extLst>
          </p:cNvPr>
          <p:cNvSpPr txBox="1"/>
          <p:nvPr/>
        </p:nvSpPr>
        <p:spPr>
          <a:xfrm>
            <a:off x="2405615" y="2966483"/>
            <a:ext cx="4662376" cy="369332"/>
          </a:xfrm>
          <a:prstGeom prst="rect">
            <a:avLst/>
          </a:prstGeom>
          <a:noFill/>
        </p:spPr>
        <p:txBody>
          <a:bodyPr wrap="square">
            <a:spAutoFit/>
          </a:bodyPr>
          <a:lstStyle/>
          <a:p>
            <a:pPr algn="ct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The vessel’s data analytics</a:t>
            </a:r>
            <a:endParaRPr lang="sv-SE" dirty="0"/>
          </a:p>
        </p:txBody>
      </p:sp>
      <p:grpSp>
        <p:nvGrpSpPr>
          <p:cNvPr id="5" name="Group 4">
            <a:extLst>
              <a:ext uri="{FF2B5EF4-FFF2-40B4-BE49-F238E27FC236}">
                <a16:creationId xmlns:a16="http://schemas.microsoft.com/office/drawing/2014/main" id="{DCCBED90-4463-41CF-8945-8CA3CE3F927B}"/>
              </a:ext>
            </a:extLst>
          </p:cNvPr>
          <p:cNvGrpSpPr/>
          <p:nvPr/>
        </p:nvGrpSpPr>
        <p:grpSpPr>
          <a:xfrm>
            <a:off x="1112032" y="3288174"/>
            <a:ext cx="6792283" cy="2118361"/>
            <a:chOff x="0" y="0"/>
            <a:chExt cx="4365137" cy="1219960"/>
          </a:xfrm>
        </p:grpSpPr>
        <p:pic>
          <p:nvPicPr>
            <p:cNvPr id="6" name="Picture 5">
              <a:extLst>
                <a:ext uri="{FF2B5EF4-FFF2-40B4-BE49-F238E27FC236}">
                  <a16:creationId xmlns:a16="http://schemas.microsoft.com/office/drawing/2014/main" id="{1EEF6F41-FEA6-4455-BD1E-056602D1DB95}"/>
                </a:ext>
              </a:extLst>
            </p:cNvPr>
            <p:cNvPicPr/>
            <p:nvPr/>
          </p:nvPicPr>
          <p:blipFill>
            <a:blip r:embed="rId3"/>
            <a:stretch>
              <a:fillRect/>
            </a:stretch>
          </p:blipFill>
          <p:spPr>
            <a:xfrm>
              <a:off x="0" y="0"/>
              <a:ext cx="1746066" cy="1219960"/>
            </a:xfrm>
            <a:prstGeom prst="rect">
              <a:avLst/>
            </a:prstGeom>
          </p:spPr>
        </p:pic>
        <p:pic>
          <p:nvPicPr>
            <p:cNvPr id="7" name="Picture 6">
              <a:extLst>
                <a:ext uri="{FF2B5EF4-FFF2-40B4-BE49-F238E27FC236}">
                  <a16:creationId xmlns:a16="http://schemas.microsoft.com/office/drawing/2014/main" id="{948E9B22-8B88-4A2B-991C-04D1676A9C09}"/>
                </a:ext>
              </a:extLst>
            </p:cNvPr>
            <p:cNvPicPr/>
            <p:nvPr/>
          </p:nvPicPr>
          <p:blipFill>
            <a:blip r:embed="rId4"/>
            <a:stretch>
              <a:fillRect/>
            </a:stretch>
          </p:blipFill>
          <p:spPr>
            <a:xfrm>
              <a:off x="2182571" y="78377"/>
              <a:ext cx="2182566" cy="1141583"/>
            </a:xfrm>
            <a:prstGeom prst="rect">
              <a:avLst/>
            </a:prstGeom>
          </p:spPr>
        </p:pic>
      </p:grpSp>
      <p:sp>
        <p:nvSpPr>
          <p:cNvPr id="3" name="TextBox 2">
            <a:extLst>
              <a:ext uri="{FF2B5EF4-FFF2-40B4-BE49-F238E27FC236}">
                <a16:creationId xmlns:a16="http://schemas.microsoft.com/office/drawing/2014/main" id="{5375113F-51C5-C996-57CB-689789524367}"/>
              </a:ext>
            </a:extLst>
          </p:cNvPr>
          <p:cNvSpPr txBox="1"/>
          <p:nvPr/>
        </p:nvSpPr>
        <p:spPr>
          <a:xfrm>
            <a:off x="6615113" y="362430"/>
            <a:ext cx="2274092" cy="341632"/>
          </a:xfrm>
          <a:prstGeom prst="rect">
            <a:avLst/>
          </a:prstGeom>
          <a:solidFill>
            <a:schemeClr val="accent3">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Descriptive Analytics</a:t>
            </a:r>
          </a:p>
        </p:txBody>
      </p:sp>
      <p:sp>
        <p:nvSpPr>
          <p:cNvPr id="10" name="TextBox 9">
            <a:extLst>
              <a:ext uri="{FF2B5EF4-FFF2-40B4-BE49-F238E27FC236}">
                <a16:creationId xmlns:a16="http://schemas.microsoft.com/office/drawing/2014/main" id="{C0F7FA83-2CE4-43A6-9FF6-66A7BDAB6E46}"/>
              </a:ext>
            </a:extLst>
          </p:cNvPr>
          <p:cNvSpPr txBox="1"/>
          <p:nvPr/>
        </p:nvSpPr>
        <p:spPr>
          <a:xfrm>
            <a:off x="0" y="6206845"/>
            <a:ext cx="9146456" cy="276999"/>
          </a:xfrm>
          <a:prstGeom prst="rect">
            <a:avLst/>
          </a:prstGeom>
          <a:noFill/>
        </p:spPr>
        <p:txBody>
          <a:bodyPr wrap="square">
            <a:spAutoFit/>
          </a:bodyPr>
          <a:lstStyle/>
          <a:p>
            <a:pPr algn="l"/>
            <a:r>
              <a:rPr lang="en-US" sz="1200" b="0" i="0" u="none" strike="noStrike" baseline="0" dirty="0">
                <a:latin typeface="CMR10"/>
              </a:rPr>
              <a:t>[4] J. Carlton, </a:t>
            </a:r>
            <a:r>
              <a:rPr lang="en-US" sz="1200" b="0" i="0" u="none" strike="noStrike" baseline="0" dirty="0">
                <a:latin typeface="CMTI10"/>
              </a:rPr>
              <a:t>Marine propellers and propulsion</a:t>
            </a:r>
            <a:r>
              <a:rPr lang="en-US" sz="1200" b="0" i="0" u="none" strike="noStrike" baseline="0" dirty="0">
                <a:latin typeface="CMR10"/>
              </a:rPr>
              <a:t>. Butterworth-Heinemann</a:t>
            </a:r>
            <a:r>
              <a:rPr lang="en-US" sz="1200" dirty="0">
                <a:latin typeface="CMR10"/>
              </a:rPr>
              <a:t>, </a:t>
            </a:r>
            <a:r>
              <a:rPr lang="sv-SE" sz="1200" b="0" i="0" u="none" strike="noStrike" baseline="0" dirty="0">
                <a:latin typeface="CMR10"/>
              </a:rPr>
              <a:t>2018.</a:t>
            </a:r>
          </a:p>
        </p:txBody>
      </p:sp>
      <p:sp>
        <p:nvSpPr>
          <p:cNvPr id="12" name="TextBox 11">
            <a:extLst>
              <a:ext uri="{FF2B5EF4-FFF2-40B4-BE49-F238E27FC236}">
                <a16:creationId xmlns:a16="http://schemas.microsoft.com/office/drawing/2014/main" id="{74285917-8DE8-4DFF-92C2-0DF44FF0E955}"/>
              </a:ext>
            </a:extLst>
          </p:cNvPr>
          <p:cNvSpPr txBox="1"/>
          <p:nvPr/>
        </p:nvSpPr>
        <p:spPr>
          <a:xfrm>
            <a:off x="868819" y="5444463"/>
            <a:ext cx="3571655" cy="307777"/>
          </a:xfrm>
          <a:prstGeom prst="rect">
            <a:avLst/>
          </a:prstGeom>
          <a:noFill/>
        </p:spPr>
        <p:txBody>
          <a:bodyPr wrap="square">
            <a:spAutoFit/>
          </a:bodyPr>
          <a:lstStyle/>
          <a:p>
            <a:r>
              <a:rPr lang="en-US" sz="1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 Ship standard performance</a:t>
            </a: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[4]. </a:t>
            </a:r>
            <a:endParaRPr lang="sv-SE" sz="1400" dirty="0"/>
          </a:p>
        </p:txBody>
      </p:sp>
      <p:sp>
        <p:nvSpPr>
          <p:cNvPr id="14" name="TextBox 13">
            <a:extLst>
              <a:ext uri="{FF2B5EF4-FFF2-40B4-BE49-F238E27FC236}">
                <a16:creationId xmlns:a16="http://schemas.microsoft.com/office/drawing/2014/main" id="{271BEFCB-0040-4356-8AF0-19FA2E5968B4}"/>
              </a:ext>
            </a:extLst>
          </p:cNvPr>
          <p:cNvSpPr txBox="1"/>
          <p:nvPr/>
        </p:nvSpPr>
        <p:spPr>
          <a:xfrm>
            <a:off x="4692324" y="5492104"/>
            <a:ext cx="3972578" cy="307777"/>
          </a:xfrm>
          <a:prstGeom prst="rect">
            <a:avLst/>
          </a:prstGeom>
          <a:noFill/>
        </p:spPr>
        <p:txBody>
          <a:bodyPr wrap="square">
            <a:spAutoFit/>
          </a:bodyPr>
          <a:lstStyle/>
          <a:p>
            <a:r>
              <a:rPr lang="en-US" sz="1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(b) Vessel </a:t>
            </a:r>
            <a:r>
              <a:rPr lang="en-US" sz="14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Buro</a:t>
            </a:r>
            <a:r>
              <a:rPr lang="en-US" sz="1400" dirty="0" err="1">
                <a:solidFill>
                  <a:srgbClr val="000000"/>
                </a:solidFill>
                <a:latin typeface="Cambria" panose="02040503050406030204" pitchFamily="18" charset="0"/>
                <a:ea typeface="Cambria" panose="02040503050406030204" pitchFamily="18" charset="0"/>
                <a:cs typeface="Cambria" panose="02040503050406030204" pitchFamily="18" charset="0"/>
              </a:rPr>
              <a:t>’s</a:t>
            </a:r>
            <a:r>
              <a:rPr lang="en-US" sz="1400" dirty="0">
                <a:solidFill>
                  <a:srgbClr val="000000"/>
                </a:solidFill>
                <a:latin typeface="Cambria" panose="02040503050406030204" pitchFamily="18" charset="0"/>
                <a:ea typeface="Cambria" panose="02040503050406030204" pitchFamily="18" charset="0"/>
                <a:cs typeface="Cambria" panose="02040503050406030204" pitchFamily="18" charset="0"/>
              </a:rPr>
              <a:t> Standard Performance Graph</a:t>
            </a:r>
            <a:r>
              <a:rPr lang="en-US" sz="14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endParaRPr lang="sv-SE" sz="1400" dirty="0"/>
          </a:p>
        </p:txBody>
      </p:sp>
    </p:spTree>
    <p:extLst>
      <p:ext uri="{BB962C8B-B14F-4D97-AF65-F5344CB8AC3E}">
        <p14:creationId xmlns:p14="http://schemas.microsoft.com/office/powerpoint/2010/main" val="3326943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AFF528-CF4F-4F2A-004A-ABB0A1A37B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308821"/>
            <a:ext cx="4578973" cy="4070198"/>
          </a:xfrm>
          <a:prstGeom prst="rect">
            <a:avLst/>
          </a:prstGeom>
        </p:spPr>
      </p:pic>
      <p:pic>
        <p:nvPicPr>
          <p:cNvPr id="1028" name="Picture 4" descr="Airmar 220WX | Weather GPS | Ultrasonic Weather Station">
            <a:extLst>
              <a:ext uri="{FF2B5EF4-FFF2-40B4-BE49-F238E27FC236}">
                <a16:creationId xmlns:a16="http://schemas.microsoft.com/office/drawing/2014/main" id="{5D7D2329-77DB-6FF9-46E4-B6A09D720A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40" y="2219722"/>
            <a:ext cx="2304256" cy="23042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691D212-9EAA-FA96-012C-7E14940EF165}"/>
              </a:ext>
            </a:extLst>
          </p:cNvPr>
          <p:cNvSpPr txBox="1"/>
          <p:nvPr/>
        </p:nvSpPr>
        <p:spPr>
          <a:xfrm>
            <a:off x="38894" y="6218571"/>
            <a:ext cx="9105106" cy="276999"/>
          </a:xfrm>
          <a:prstGeom prst="rect">
            <a:avLst/>
          </a:prstGeom>
          <a:noFill/>
        </p:spPr>
        <p:txBody>
          <a:bodyPr wrap="square">
            <a:spAutoFit/>
          </a:bodyPr>
          <a:lstStyle/>
          <a:p>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[5] </a:t>
            </a:r>
            <a:r>
              <a:rPr lang="en-US" sz="1200" dirty="0">
                <a:hlinkClick r:id="rId4"/>
              </a:rPr>
              <a:t>https://www.boatsnews.com/story/18720/the-weather-station-in-airmar-a-real-swiss-army-knife</a:t>
            </a:r>
            <a:endParaRPr lang="en-US" sz="1200" dirty="0"/>
          </a:p>
        </p:txBody>
      </p:sp>
      <p:sp>
        <p:nvSpPr>
          <p:cNvPr id="13" name="TextBox 12">
            <a:extLst>
              <a:ext uri="{FF2B5EF4-FFF2-40B4-BE49-F238E27FC236}">
                <a16:creationId xmlns:a16="http://schemas.microsoft.com/office/drawing/2014/main" id="{3C2D7376-7FD9-DD89-C29C-FED4BF090688}"/>
              </a:ext>
            </a:extLst>
          </p:cNvPr>
          <p:cNvSpPr txBox="1"/>
          <p:nvPr/>
        </p:nvSpPr>
        <p:spPr>
          <a:xfrm>
            <a:off x="0" y="1006872"/>
            <a:ext cx="4267200" cy="923330"/>
          </a:xfrm>
          <a:prstGeom prst="rect">
            <a:avLst/>
          </a:prstGeom>
          <a:noFill/>
        </p:spPr>
        <p:txBody>
          <a:bodyPr wrap="square">
            <a:spAutoFit/>
          </a:bodyPr>
          <a:lstStyle/>
          <a:p>
            <a:pPr algn="just"/>
            <a:r>
              <a:rPr lang="en-US" dirty="0"/>
              <a:t>Some of Vessel’s Motion and Environmental Data are Collected</a:t>
            </a:r>
            <a:r>
              <a:rPr lang="en-US" sz="1800" dirty="0"/>
              <a:t> from an Instrument installed on the Vessel.</a:t>
            </a:r>
            <a:endParaRPr lang="en-US" dirty="0"/>
          </a:p>
        </p:txBody>
      </p:sp>
      <p:sp>
        <p:nvSpPr>
          <p:cNvPr id="7" name="TextBox 6">
            <a:extLst>
              <a:ext uri="{FF2B5EF4-FFF2-40B4-BE49-F238E27FC236}">
                <a16:creationId xmlns:a16="http://schemas.microsoft.com/office/drawing/2014/main" id="{E15E8F1F-9D2E-44AA-9C86-D05BD9F39AF9}"/>
              </a:ext>
            </a:extLst>
          </p:cNvPr>
          <p:cNvSpPr txBox="1"/>
          <p:nvPr/>
        </p:nvSpPr>
        <p:spPr>
          <a:xfrm>
            <a:off x="6615113" y="362430"/>
            <a:ext cx="2274092" cy="341632"/>
          </a:xfrm>
          <a:prstGeom prst="rect">
            <a:avLst/>
          </a:prstGeom>
          <a:solidFill>
            <a:schemeClr val="accent3">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Descriptive Analytics</a:t>
            </a:r>
          </a:p>
        </p:txBody>
      </p:sp>
    </p:spTree>
    <p:extLst>
      <p:ext uri="{BB962C8B-B14F-4D97-AF65-F5344CB8AC3E}">
        <p14:creationId xmlns:p14="http://schemas.microsoft.com/office/powerpoint/2010/main" val="2666891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C21CB6-3A3C-42BB-9CF6-86AF446BC014}"/>
              </a:ext>
            </a:extLst>
          </p:cNvPr>
          <p:cNvPicPr/>
          <p:nvPr/>
        </p:nvPicPr>
        <p:blipFill>
          <a:blip r:embed="rId2"/>
          <a:stretch>
            <a:fillRect/>
          </a:stretch>
        </p:blipFill>
        <p:spPr>
          <a:xfrm>
            <a:off x="4223138" y="888012"/>
            <a:ext cx="4783950" cy="4238159"/>
          </a:xfrm>
          <a:prstGeom prst="rect">
            <a:avLst/>
          </a:prstGeom>
        </p:spPr>
      </p:pic>
      <p:sp>
        <p:nvSpPr>
          <p:cNvPr id="4" name="TextBox 3">
            <a:extLst>
              <a:ext uri="{FF2B5EF4-FFF2-40B4-BE49-F238E27FC236}">
                <a16:creationId xmlns:a16="http://schemas.microsoft.com/office/drawing/2014/main" id="{A7EF1222-F916-4DEB-B43E-0F6CEC8F0B2C}"/>
              </a:ext>
            </a:extLst>
          </p:cNvPr>
          <p:cNvSpPr txBox="1"/>
          <p:nvPr/>
        </p:nvSpPr>
        <p:spPr>
          <a:xfrm>
            <a:off x="4483100" y="5194917"/>
            <a:ext cx="4660900" cy="369332"/>
          </a:xfrm>
          <a:prstGeom prst="rect">
            <a:avLst/>
          </a:prstGeom>
          <a:noFill/>
        </p:spPr>
        <p:txBody>
          <a:bodyPr wrap="square">
            <a:spAutoFit/>
          </a:bodyPr>
          <a:lstStyle/>
          <a:p>
            <a:pPr algn="ct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3-Dimension Linear Interpolation</a:t>
            </a:r>
            <a:endParaRPr lang="sv-SE" dirty="0"/>
          </a:p>
        </p:txBody>
      </p:sp>
      <p:sp>
        <p:nvSpPr>
          <p:cNvPr id="3" name="TextBox 2">
            <a:extLst>
              <a:ext uri="{FF2B5EF4-FFF2-40B4-BE49-F238E27FC236}">
                <a16:creationId xmlns:a16="http://schemas.microsoft.com/office/drawing/2014/main" id="{9E0952EF-3B81-C5AB-786E-67EEEAB21323}"/>
              </a:ext>
            </a:extLst>
          </p:cNvPr>
          <p:cNvSpPr txBox="1"/>
          <p:nvPr/>
        </p:nvSpPr>
        <p:spPr>
          <a:xfrm>
            <a:off x="6615113" y="362430"/>
            <a:ext cx="2274092" cy="341632"/>
          </a:xfrm>
          <a:prstGeom prst="rect">
            <a:avLst/>
          </a:prstGeom>
          <a:solidFill>
            <a:schemeClr val="accent3">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Descriptive Analytics</a:t>
            </a:r>
          </a:p>
        </p:txBody>
      </p:sp>
      <p:sp>
        <p:nvSpPr>
          <p:cNvPr id="5" name="TextBox 4">
            <a:extLst>
              <a:ext uri="{FF2B5EF4-FFF2-40B4-BE49-F238E27FC236}">
                <a16:creationId xmlns:a16="http://schemas.microsoft.com/office/drawing/2014/main" id="{D0AE38F0-CFDA-4FF3-9467-48D3E5C82D3F}"/>
              </a:ext>
            </a:extLst>
          </p:cNvPr>
          <p:cNvSpPr txBox="1"/>
          <p:nvPr/>
        </p:nvSpPr>
        <p:spPr>
          <a:xfrm>
            <a:off x="0" y="888012"/>
            <a:ext cx="2444701" cy="369332"/>
          </a:xfrm>
          <a:prstGeom prst="rect">
            <a:avLst/>
          </a:prstGeom>
          <a:noFill/>
        </p:spPr>
        <p:txBody>
          <a:bodyPr wrap="square">
            <a:spAutoFit/>
          </a:bodyPr>
          <a:lstStyle/>
          <a:p>
            <a:r>
              <a:rPr lang="en-US" b="1" dirty="0"/>
              <a:t>Trilinear Interpolation</a:t>
            </a:r>
          </a:p>
        </p:txBody>
      </p:sp>
      <p:sp>
        <p:nvSpPr>
          <p:cNvPr id="6" name="TextBox 5">
            <a:extLst>
              <a:ext uri="{FF2B5EF4-FFF2-40B4-BE49-F238E27FC236}">
                <a16:creationId xmlns:a16="http://schemas.microsoft.com/office/drawing/2014/main" id="{8A558910-CE5F-4B27-B12E-98C698C5FE4B}"/>
              </a:ext>
            </a:extLst>
          </p:cNvPr>
          <p:cNvSpPr txBox="1"/>
          <p:nvPr/>
        </p:nvSpPr>
        <p:spPr>
          <a:xfrm>
            <a:off x="47101" y="1276353"/>
            <a:ext cx="3067048" cy="923330"/>
          </a:xfrm>
          <a:prstGeom prst="rect">
            <a:avLst/>
          </a:prstGeom>
          <a:noFill/>
        </p:spPr>
        <p:txBody>
          <a:bodyPr wrap="square">
            <a:spAutoFit/>
          </a:bodyPr>
          <a:lstStyle/>
          <a:p>
            <a:r>
              <a:rPr lang="en-US" dirty="0"/>
              <a:t>A grid in which every point </a:t>
            </a:r>
          </a:p>
          <a:p>
            <a:r>
              <a:rPr lang="en-US" dirty="0"/>
              <a:t>has three attributes:</a:t>
            </a:r>
          </a:p>
          <a:p>
            <a:r>
              <a:rPr lang="en-US" dirty="0"/>
              <a:t>Time, Latitude, and Longitude.</a:t>
            </a:r>
          </a:p>
        </p:txBody>
      </p:sp>
      <p:sp>
        <p:nvSpPr>
          <p:cNvPr id="7" name="TextBox 6">
            <a:extLst>
              <a:ext uri="{FF2B5EF4-FFF2-40B4-BE49-F238E27FC236}">
                <a16:creationId xmlns:a16="http://schemas.microsoft.com/office/drawing/2014/main" id="{F3F54D45-F407-444A-8321-95B622BBBE70}"/>
              </a:ext>
            </a:extLst>
          </p:cNvPr>
          <p:cNvSpPr txBox="1"/>
          <p:nvPr/>
        </p:nvSpPr>
        <p:spPr>
          <a:xfrm>
            <a:off x="112858" y="2199683"/>
            <a:ext cx="3878457" cy="1200329"/>
          </a:xfrm>
          <a:prstGeom prst="rect">
            <a:avLst/>
          </a:prstGeom>
          <a:noFill/>
          <a:ln>
            <a:solidFill>
              <a:schemeClr val="accent6">
                <a:lumMod val="75000"/>
              </a:schemeClr>
            </a:solidFill>
          </a:ln>
        </p:spPr>
        <p:txBody>
          <a:bodyPr wrap="square">
            <a:spAutoFit/>
          </a:bodyPr>
          <a:lstStyle/>
          <a:p>
            <a:pPr marL="1771650" lvl="1" indent="-1771650" eaLnBrk="0" fontAlgn="base" hangingPunct="0">
              <a:spcBef>
                <a:spcPct val="0"/>
              </a:spcBef>
              <a:spcAft>
                <a:spcPct val="0"/>
              </a:spcAft>
            </a:pPr>
            <a:r>
              <a:rPr lang="en-US" altLang="en-US" dirty="0">
                <a:latin typeface="Arial" panose="020B0604020202020204" pitchFamily="34" charset="0"/>
              </a:rPr>
              <a:t>T</a:t>
            </a:r>
            <a:r>
              <a:rPr kumimoji="0" lang="en-US" altLang="en-US" sz="1800" b="0" i="0" u="none" strike="noStrike" cap="none" normalizeH="0" baseline="0" dirty="0">
                <a:ln>
                  <a:noFill/>
                </a:ln>
                <a:solidFill>
                  <a:schemeClr val="tx1"/>
                </a:solidFill>
                <a:effectLst/>
                <a:latin typeface="Arial" panose="020B0604020202020204" pitchFamily="34" charset="0"/>
              </a:rPr>
              <a:t>ime: 2019-11-26 to  2022-04-23</a:t>
            </a:r>
          </a:p>
          <a:p>
            <a:pPr marL="1771650" lvl="1" indent="-1771650" eaLnBrk="0" fontAlgn="base" hangingPunct="0">
              <a:spcBef>
                <a:spcPct val="0"/>
              </a:spcBef>
              <a:spcAft>
                <a:spcPct val="0"/>
              </a:spcAft>
            </a:pPr>
            <a:r>
              <a:rPr lang="en-US" altLang="en-US" dirty="0">
                <a:latin typeface="Arial" panose="020B0604020202020204" pitchFamily="34" charset="0"/>
              </a:rPr>
              <a:t>Space: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1"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Longitude=11.68 (nearest)</a:t>
            </a:r>
          </a:p>
          <a:p>
            <a:pPr marL="0" marR="0" lvl="1"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Latitude=57.71  (nearest)</a:t>
            </a:r>
          </a:p>
        </p:txBody>
      </p:sp>
      <p:sp>
        <p:nvSpPr>
          <p:cNvPr id="8" name="TextBox 7">
            <a:extLst>
              <a:ext uri="{FF2B5EF4-FFF2-40B4-BE49-F238E27FC236}">
                <a16:creationId xmlns:a16="http://schemas.microsoft.com/office/drawing/2014/main" id="{07A6BED6-C76E-4BFF-97C9-A440C738A839}"/>
              </a:ext>
            </a:extLst>
          </p:cNvPr>
          <p:cNvSpPr txBox="1"/>
          <p:nvPr/>
        </p:nvSpPr>
        <p:spPr>
          <a:xfrm>
            <a:off x="80079" y="3859760"/>
            <a:ext cx="3876388" cy="923330"/>
          </a:xfrm>
          <a:prstGeom prst="rect">
            <a:avLst/>
          </a:prstGeom>
          <a:noFill/>
          <a:ln>
            <a:solidFill>
              <a:srgbClr val="00B050"/>
            </a:solidFill>
          </a:ln>
        </p:spPr>
        <p:txBody>
          <a:bodyPr wrap="square">
            <a:spAutoFit/>
          </a:bodyPr>
          <a:lstStyle/>
          <a:p>
            <a:pPr marL="0" lvl="1" eaLnBrk="0" fontAlgn="base" hangingPunct="0">
              <a:spcBef>
                <a:spcPct val="0"/>
              </a:spcBef>
              <a:spcAft>
                <a:spcPct val="0"/>
              </a:spcAft>
            </a:pPr>
            <a:r>
              <a:rPr lang="en-US" altLang="en-US" dirty="0">
                <a:latin typeface="Arial" panose="020B0604020202020204" pitchFamily="34" charset="0"/>
              </a:rPr>
              <a:t>Data: </a:t>
            </a:r>
            <a:r>
              <a:rPr kumimoji="0" lang="en-US" altLang="en-US" sz="1800" b="0" i="0" u="none" strike="noStrike" cap="none" normalizeH="0" baseline="0" dirty="0">
                <a:ln>
                  <a:noFill/>
                </a:ln>
                <a:solidFill>
                  <a:schemeClr val="tx1"/>
                </a:solidFill>
                <a:effectLst/>
                <a:latin typeface="Arial" panose="020B0604020202020204" pitchFamily="34" charset="0"/>
              </a:rPr>
              <a:t>Averaged values of available features of Onboard and Weather data from External Sources. </a:t>
            </a:r>
            <a:r>
              <a:rPr kumimoji="0" lang="en-US" altLang="en-US" sz="1400" b="0" i="0" u="none" strike="noStrike" cap="none" normalizeH="0" baseline="0" dirty="0">
                <a:ln>
                  <a:noFill/>
                </a:ln>
                <a:solidFill>
                  <a:schemeClr val="tx1"/>
                </a:solidFill>
                <a:effectLst/>
                <a:latin typeface="Arial" panose="020B0604020202020204" pitchFamily="34" charset="0"/>
              </a:rPr>
              <a:t>[6-7]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7891F7A-5AE1-4CAC-9B8E-7EBD6ABFE6C0}"/>
              </a:ext>
            </a:extLst>
          </p:cNvPr>
          <p:cNvSpPr txBox="1"/>
          <p:nvPr/>
        </p:nvSpPr>
        <p:spPr>
          <a:xfrm>
            <a:off x="0" y="6014842"/>
            <a:ext cx="9144000" cy="461665"/>
          </a:xfrm>
          <a:prstGeom prst="rect">
            <a:avLst/>
          </a:prstGeom>
          <a:noFill/>
        </p:spPr>
        <p:txBody>
          <a:bodyPr wrap="square">
            <a:spAutoFit/>
          </a:bodyPr>
          <a:lstStyle/>
          <a:p>
            <a:pPr algn="l"/>
            <a:r>
              <a:rPr lang="sv-SE" sz="1200" b="0" i="0" u="none" strike="noStrike" baseline="0" dirty="0">
                <a:latin typeface="CMR10"/>
              </a:rPr>
              <a:t>[6] Copernicus Marine Service. [Online]. Available: </a:t>
            </a:r>
            <a:r>
              <a:rPr lang="sv-SE" sz="1200" b="0" i="0" u="none" strike="noStrike" baseline="0" dirty="0">
                <a:latin typeface="CMR10"/>
                <a:hlinkClick r:id="rId3"/>
              </a:rPr>
              <a:t>https://marine.copernicus.eu/</a:t>
            </a:r>
            <a:r>
              <a:rPr lang="sv-SE" sz="1200" b="0" i="0" u="none" strike="noStrike" baseline="0" dirty="0">
                <a:latin typeface="CMR10"/>
              </a:rPr>
              <a:t> </a:t>
            </a:r>
          </a:p>
          <a:p>
            <a:pPr algn="l"/>
            <a:r>
              <a:rPr lang="en-US" sz="1200" b="0" i="0" u="none" strike="noStrike" baseline="0" dirty="0">
                <a:latin typeface="CMR10"/>
              </a:rPr>
              <a:t>[7] </a:t>
            </a:r>
            <a:r>
              <a:rPr lang="en-US" sz="1200" b="0" i="0" u="none" strike="noStrike" baseline="0" dirty="0" err="1">
                <a:latin typeface="CMR10"/>
              </a:rPr>
              <a:t>Stormglass</a:t>
            </a:r>
            <a:r>
              <a:rPr lang="en-US" sz="1200" b="0" i="0" u="none" strike="noStrike" baseline="0" dirty="0">
                <a:latin typeface="CMR10"/>
              </a:rPr>
              <a:t> API . [Online]. Available: </a:t>
            </a:r>
            <a:r>
              <a:rPr lang="en-US" sz="1200" b="0" i="0" u="none" strike="noStrike" baseline="0" dirty="0">
                <a:latin typeface="CMR10"/>
                <a:hlinkClick r:id="rId4"/>
              </a:rPr>
              <a:t>https://stormglass.io/</a:t>
            </a:r>
            <a:r>
              <a:rPr lang="en-US" sz="1200" b="0" i="0" u="none" strike="noStrike" baseline="0" dirty="0">
                <a:latin typeface="CMR10"/>
              </a:rPr>
              <a:t> </a:t>
            </a:r>
            <a:endParaRPr lang="sv-SE" sz="1200" dirty="0"/>
          </a:p>
        </p:txBody>
      </p:sp>
    </p:spTree>
    <p:extLst>
      <p:ext uri="{BB962C8B-B14F-4D97-AF65-F5344CB8AC3E}">
        <p14:creationId xmlns:p14="http://schemas.microsoft.com/office/powerpoint/2010/main" val="840622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3541CD-1808-4EF9-BC9F-2E91ED7D5638}"/>
              </a:ext>
            </a:extLst>
          </p:cNvPr>
          <p:cNvPicPr/>
          <p:nvPr/>
        </p:nvPicPr>
        <p:blipFill>
          <a:blip r:embed="rId2"/>
          <a:stretch>
            <a:fillRect/>
          </a:stretch>
        </p:blipFill>
        <p:spPr>
          <a:xfrm>
            <a:off x="1504950" y="1355060"/>
            <a:ext cx="6584016" cy="4578005"/>
          </a:xfrm>
          <a:prstGeom prst="rect">
            <a:avLst/>
          </a:prstGeom>
        </p:spPr>
      </p:pic>
      <p:sp>
        <p:nvSpPr>
          <p:cNvPr id="3" name="TextBox 2">
            <a:extLst>
              <a:ext uri="{FF2B5EF4-FFF2-40B4-BE49-F238E27FC236}">
                <a16:creationId xmlns:a16="http://schemas.microsoft.com/office/drawing/2014/main" id="{1E14FD09-2B10-0F3D-7C94-D4329D8B7340}"/>
              </a:ext>
            </a:extLst>
          </p:cNvPr>
          <p:cNvSpPr txBox="1"/>
          <p:nvPr/>
        </p:nvSpPr>
        <p:spPr>
          <a:xfrm>
            <a:off x="6615113" y="362430"/>
            <a:ext cx="2274092" cy="341632"/>
          </a:xfrm>
          <a:prstGeom prst="rect">
            <a:avLst/>
          </a:prstGeom>
          <a:solidFill>
            <a:schemeClr val="accent3">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Descriptive Analytics</a:t>
            </a:r>
          </a:p>
        </p:txBody>
      </p:sp>
      <p:sp>
        <p:nvSpPr>
          <p:cNvPr id="5" name="TextBox 4">
            <a:extLst>
              <a:ext uri="{FF2B5EF4-FFF2-40B4-BE49-F238E27FC236}">
                <a16:creationId xmlns:a16="http://schemas.microsoft.com/office/drawing/2014/main" id="{6BDA46EF-C755-4B48-BAFC-5CEE864E550A}"/>
              </a:ext>
            </a:extLst>
          </p:cNvPr>
          <p:cNvSpPr txBox="1"/>
          <p:nvPr/>
        </p:nvSpPr>
        <p:spPr>
          <a:xfrm>
            <a:off x="0" y="844895"/>
            <a:ext cx="8964612" cy="369332"/>
          </a:xfrm>
          <a:prstGeom prst="rect">
            <a:avLst/>
          </a:prstGeom>
          <a:noFill/>
        </p:spPr>
        <p:txBody>
          <a:bodyPr wrap="square">
            <a:spAutoFit/>
          </a:bodyPr>
          <a:lstStyle/>
          <a:p>
            <a:pPr algn="l"/>
            <a:r>
              <a:rPr lang="en-US" sz="1800" b="1" i="0" u="none" strike="noStrike" baseline="0" dirty="0">
                <a:latin typeface="CMBX10"/>
              </a:rPr>
              <a:t>What are the main factors that impact the vessel’s fuel consumption for short-sea </a:t>
            </a:r>
            <a:r>
              <a:rPr lang="en-US" b="1" dirty="0">
                <a:latin typeface="CMBX10"/>
              </a:rPr>
              <a:t>s</a:t>
            </a:r>
            <a:r>
              <a:rPr lang="en-US" sz="1800" b="1" i="0" u="none" strike="noStrike" baseline="0" dirty="0">
                <a:latin typeface="CMBX10"/>
              </a:rPr>
              <a:t>hipping?</a:t>
            </a:r>
          </a:p>
        </p:txBody>
      </p:sp>
      <p:sp>
        <p:nvSpPr>
          <p:cNvPr id="6" name="TextBox 5">
            <a:extLst>
              <a:ext uri="{FF2B5EF4-FFF2-40B4-BE49-F238E27FC236}">
                <a16:creationId xmlns:a16="http://schemas.microsoft.com/office/drawing/2014/main" id="{1DC8D7AB-CEED-4500-AAC7-91BC95938E70}"/>
              </a:ext>
            </a:extLst>
          </p:cNvPr>
          <p:cNvSpPr txBox="1"/>
          <p:nvPr/>
        </p:nvSpPr>
        <p:spPr>
          <a:xfrm>
            <a:off x="0" y="5958120"/>
            <a:ext cx="9144000" cy="373372"/>
          </a:xfrm>
          <a:prstGeom prst="rect">
            <a:avLst/>
          </a:prstGeom>
          <a:noFill/>
        </p:spPr>
        <p:txBody>
          <a:bodyPr wrap="square">
            <a:spAutoFit/>
          </a:bodyPr>
          <a:lstStyle/>
          <a:p>
            <a:pPr marL="6350" marR="541020" indent="-6350" algn="ctr">
              <a:lnSpc>
                <a:spcPct val="110000"/>
              </a:lnSpc>
              <a:spcBef>
                <a:spcPts val="0"/>
              </a:spcBef>
              <a:spcAft>
                <a:spcPts val="2325"/>
              </a:spcAft>
            </a:pPr>
            <a:r>
              <a:rPr lang="en-US"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The Vessel’s </a:t>
            </a:r>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Operational and Environmental Data on </a:t>
            </a:r>
            <a:r>
              <a:rPr lang="en-US"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April 1st, 2020</a:t>
            </a:r>
            <a:endParaRPr lang="sv-SE"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Tree>
    <p:extLst>
      <p:ext uri="{BB962C8B-B14F-4D97-AF65-F5344CB8AC3E}">
        <p14:creationId xmlns:p14="http://schemas.microsoft.com/office/powerpoint/2010/main" val="3259487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4F3F3E-34D2-C238-5789-A273B989E81A}"/>
              </a:ext>
            </a:extLst>
          </p:cNvPr>
          <p:cNvSpPr txBox="1"/>
          <p:nvPr/>
        </p:nvSpPr>
        <p:spPr>
          <a:xfrm>
            <a:off x="75656" y="1311954"/>
            <a:ext cx="9068344" cy="3139321"/>
          </a:xfrm>
          <a:prstGeom prst="rect">
            <a:avLst/>
          </a:prstGeom>
          <a:noFill/>
        </p:spPr>
        <p:txBody>
          <a:bodyPr wrap="square">
            <a:spAutoFit/>
          </a:bodyPr>
          <a:lstStyle/>
          <a:p>
            <a:pPr algn="just"/>
            <a:r>
              <a:rPr lang="en-US" sz="1800" b="0" i="0" u="none" strike="noStrike" baseline="0" dirty="0">
                <a:latin typeface="CMR10"/>
              </a:rPr>
              <a:t>Let’s consider an illustrative case of a passenger ship with actual profiles of fuel consumption as illustrated in figure 1. This ship has main routes between a port on the South side and a port on the North side, on April 1</a:t>
            </a:r>
            <a:r>
              <a:rPr lang="en-US" sz="800" b="0" i="0" u="none" strike="noStrike" baseline="0" dirty="0">
                <a:latin typeface="CMMI7"/>
              </a:rPr>
              <a:t>st</a:t>
            </a:r>
            <a:r>
              <a:rPr lang="en-US" sz="1800" b="0" i="0" u="none" strike="noStrike" baseline="0" dirty="0">
                <a:latin typeface="CMR10"/>
              </a:rPr>
              <a:t>, 2020.</a:t>
            </a:r>
          </a:p>
          <a:p>
            <a:pPr algn="just"/>
            <a:r>
              <a:rPr lang="en-US" sz="1800" b="0" i="0" u="none" strike="noStrike" baseline="0" dirty="0">
                <a:latin typeface="CMR10"/>
              </a:rPr>
              <a:t>By associating the weather and voyage factors with this illustrative case, as the ship started her route at 15 : 38 and then at the last part of the route it changed her course direction toward west which is against the wind, current and wave directions, i.e., 270</a:t>
            </a:r>
            <a:r>
              <a:rPr lang="en-US" sz="800" b="0" i="0" u="none" strike="noStrike" baseline="0" dirty="0">
                <a:latin typeface="CMMI7"/>
              </a:rPr>
              <a:t>o </a:t>
            </a:r>
            <a:r>
              <a:rPr lang="en-US" sz="1800" b="0" i="0" u="none" strike="noStrike" baseline="0" dirty="0">
                <a:latin typeface="CMR10"/>
              </a:rPr>
              <a:t>(degree). Nevertheless, it could be obvious that the weather has impacted the ship’s fuel consumption, the vessel’s speed was also increased simultaneously when the vessel headed westward. Thus, at this combination of weather conditions and speed, the vessel’s resistance has increased</a:t>
            </a:r>
          </a:p>
          <a:p>
            <a:pPr algn="just"/>
            <a:r>
              <a:rPr lang="en-US" sz="1800" b="0" i="0" u="none" strike="noStrike" baseline="0" dirty="0">
                <a:latin typeface="CMR10"/>
              </a:rPr>
              <a:t>and hence the fuel consumption became higher by about 38% more than just the previous route that started at 15 : 08.</a:t>
            </a:r>
          </a:p>
        </p:txBody>
      </p:sp>
      <p:sp>
        <p:nvSpPr>
          <p:cNvPr id="5" name="TextBox 4">
            <a:extLst>
              <a:ext uri="{FF2B5EF4-FFF2-40B4-BE49-F238E27FC236}">
                <a16:creationId xmlns:a16="http://schemas.microsoft.com/office/drawing/2014/main" id="{8B026836-E53F-3CEF-5E6A-B0CFCB194008}"/>
              </a:ext>
            </a:extLst>
          </p:cNvPr>
          <p:cNvSpPr txBox="1"/>
          <p:nvPr/>
        </p:nvSpPr>
        <p:spPr>
          <a:xfrm>
            <a:off x="75656" y="4726490"/>
            <a:ext cx="8992687" cy="923330"/>
          </a:xfrm>
          <a:prstGeom prst="rect">
            <a:avLst/>
          </a:prstGeom>
          <a:noFill/>
          <a:ln>
            <a:solidFill>
              <a:srgbClr val="22BBEA"/>
            </a:solidFill>
          </a:ln>
        </p:spPr>
        <p:txBody>
          <a:bodyPr wrap="square">
            <a:spAutoFit/>
          </a:bodyPr>
          <a:lstStyle/>
          <a:p>
            <a:pPr algn="just"/>
            <a:r>
              <a:rPr lang="en-US" sz="1800" b="0" i="0" u="none" strike="noStrike" baseline="0" dirty="0">
                <a:latin typeface="CMR10"/>
              </a:rPr>
              <a:t>Therefore, different factors of the voyage status and their combinations with the weather conditions should all be considered to perform a rational reasoning</a:t>
            </a:r>
          </a:p>
          <a:p>
            <a:pPr algn="just"/>
            <a:r>
              <a:rPr lang="en-US" sz="1800" b="0" i="0" u="none" strike="noStrike" baseline="0" dirty="0">
                <a:latin typeface="CMR10"/>
              </a:rPr>
              <a:t>for the vessel’s fuel consumption.</a:t>
            </a:r>
            <a:endParaRPr lang="en-US" dirty="0"/>
          </a:p>
        </p:txBody>
      </p:sp>
      <p:sp>
        <p:nvSpPr>
          <p:cNvPr id="2" name="TextBox 1">
            <a:extLst>
              <a:ext uri="{FF2B5EF4-FFF2-40B4-BE49-F238E27FC236}">
                <a16:creationId xmlns:a16="http://schemas.microsoft.com/office/drawing/2014/main" id="{D4A37824-E27C-1503-CF9D-7812A87AB135}"/>
              </a:ext>
            </a:extLst>
          </p:cNvPr>
          <p:cNvSpPr txBox="1"/>
          <p:nvPr/>
        </p:nvSpPr>
        <p:spPr>
          <a:xfrm>
            <a:off x="6615113" y="362430"/>
            <a:ext cx="2274092" cy="341632"/>
          </a:xfrm>
          <a:prstGeom prst="rect">
            <a:avLst/>
          </a:prstGeom>
          <a:solidFill>
            <a:schemeClr val="accent3">
              <a:lumMod val="20000"/>
              <a:lumOff val="80000"/>
            </a:schemeClr>
          </a:solidFill>
        </p:spPr>
        <p:txBody>
          <a:bodyPr wrap="square">
            <a:spAutoFit/>
          </a:bodyPr>
          <a:lstStyle/>
          <a:p>
            <a:pPr marL="0" lvl="0" indent="0" algn="ctr" defTabSz="889000">
              <a:lnSpc>
                <a:spcPct val="90000"/>
              </a:lnSpc>
              <a:spcBef>
                <a:spcPct val="0"/>
              </a:spcBef>
              <a:spcAft>
                <a:spcPct val="35000"/>
              </a:spcAft>
              <a:buNone/>
            </a:pPr>
            <a:r>
              <a:rPr lang="en-US" sz="1800" b="1" i="0" kern="1200" dirty="0">
                <a:solidFill>
                  <a:prstClr val="black"/>
                </a:solidFill>
                <a:latin typeface="Times New Roman" panose="02020603050405020304" pitchFamily="18" charset="0"/>
                <a:ea typeface="Times New Roman" charset="0"/>
                <a:cs typeface="Times New Roman" panose="02020603050405020304" pitchFamily="18" charset="0"/>
              </a:rPr>
              <a:t>Descriptive Analytics</a:t>
            </a:r>
          </a:p>
        </p:txBody>
      </p:sp>
      <p:sp>
        <p:nvSpPr>
          <p:cNvPr id="7" name="TextBox 6">
            <a:extLst>
              <a:ext uri="{FF2B5EF4-FFF2-40B4-BE49-F238E27FC236}">
                <a16:creationId xmlns:a16="http://schemas.microsoft.com/office/drawing/2014/main" id="{A7A298C1-22F2-4D32-82DA-44CF65962C2E}"/>
              </a:ext>
            </a:extLst>
          </p:cNvPr>
          <p:cNvSpPr txBox="1"/>
          <p:nvPr/>
        </p:nvSpPr>
        <p:spPr>
          <a:xfrm>
            <a:off x="0" y="844895"/>
            <a:ext cx="8964612" cy="369332"/>
          </a:xfrm>
          <a:prstGeom prst="rect">
            <a:avLst/>
          </a:prstGeom>
          <a:noFill/>
        </p:spPr>
        <p:txBody>
          <a:bodyPr wrap="square">
            <a:spAutoFit/>
          </a:bodyPr>
          <a:lstStyle/>
          <a:p>
            <a:pPr algn="l"/>
            <a:r>
              <a:rPr lang="en-US" sz="1800" b="1" i="0" u="none" strike="noStrike" baseline="0" dirty="0">
                <a:latin typeface="CMBX10"/>
              </a:rPr>
              <a:t>What are the main factors that impact the vessel’s fuel consumption for short-sea </a:t>
            </a:r>
            <a:r>
              <a:rPr lang="en-US" b="1" dirty="0">
                <a:latin typeface="CMBX10"/>
              </a:rPr>
              <a:t>s</a:t>
            </a:r>
            <a:r>
              <a:rPr lang="en-US" sz="1800" b="1" i="0" u="none" strike="noStrike" baseline="0" dirty="0">
                <a:latin typeface="CMBX10"/>
              </a:rPr>
              <a:t>hipping?</a:t>
            </a:r>
          </a:p>
        </p:txBody>
      </p:sp>
    </p:spTree>
    <p:extLst>
      <p:ext uri="{BB962C8B-B14F-4D97-AF65-F5344CB8AC3E}">
        <p14:creationId xmlns:p14="http://schemas.microsoft.com/office/powerpoint/2010/main" val="4044172310"/>
      </p:ext>
    </p:extLst>
  </p:cSld>
  <p:clrMapOvr>
    <a:masterClrMapping/>
  </p:clrMapOvr>
</p:sld>
</file>

<file path=ppt/theme/theme1.xml><?xml version="1.0" encoding="utf-8"?>
<a:theme xmlns:a="http://schemas.openxmlformats.org/drawingml/2006/main" name="CAISR_PowerPoin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2489</TotalTime>
  <Words>4667</Words>
  <Application>Microsoft Office PowerPoint</Application>
  <PresentationFormat>On-screen Show (4:3)</PresentationFormat>
  <Paragraphs>1636</Paragraphs>
  <Slides>38</Slides>
  <Notes>16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38</vt:i4>
      </vt:variant>
    </vt:vector>
  </HeadingPairs>
  <TitlesOfParts>
    <vt:vector size="53" baseType="lpstr">
      <vt:lpstr>Arial Unicode MS</vt:lpstr>
      <vt:lpstr>Adobe Garamond Pro</vt:lpstr>
      <vt:lpstr>Arial</vt:lpstr>
      <vt:lpstr>Calibri</vt:lpstr>
      <vt:lpstr>Cambria</vt:lpstr>
      <vt:lpstr>CMBX10</vt:lpstr>
      <vt:lpstr>CMMI7</vt:lpstr>
      <vt:lpstr>CMR10</vt:lpstr>
      <vt:lpstr>CMR8</vt:lpstr>
      <vt:lpstr>CMTI10</vt:lpstr>
      <vt:lpstr>Courier New</vt:lpstr>
      <vt:lpstr>Gill Sans Std</vt:lpstr>
      <vt:lpstr>Helvetica Neue</vt:lpstr>
      <vt:lpstr>Times New Roman</vt:lpstr>
      <vt:lpstr>CAISR_PowerPoint_Template</vt:lpstr>
      <vt:lpstr> Data Analytics for Improving Energy Efficiency in Short-Sea Shipping (iHelm Project)  Mohamed Abuella mohamed.abuella@hh.se     Center for Applied Intelligent Systems Research (CAISR) Halmstad Univesity  2022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for your listening Any Qs?  Mohamed Abuella mohamed.abuella@hh.se      Center for Applied Intelligent Systems Research (CAISR) Halmstad Univesity  2022 </vt:lpstr>
    </vt:vector>
  </TitlesOfParts>
  <Company>Halmstad Univeristy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Björn Åstrand [bjorn]</dc:creator>
  <cp:lastModifiedBy>Mohamed Abuella</cp:lastModifiedBy>
  <cp:revision>28</cp:revision>
  <cp:lastPrinted>2021-01-27T11:00:26Z</cp:lastPrinted>
  <dcterms:created xsi:type="dcterms:W3CDTF">2012-06-11T20:19:01Z</dcterms:created>
  <dcterms:modified xsi:type="dcterms:W3CDTF">2022-12-20T22:43:46Z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9540963-e559-4020-8a90-fe8a502c2801_Enabled">
    <vt:lpwstr>true</vt:lpwstr>
  </property>
  <property fmtid="{D5CDD505-2E9C-101B-9397-08002B2CF9AE}" pid="3" name="MSIP_Label_19540963-e559-4020-8a90-fe8a502c2801_SetDate">
    <vt:lpwstr>2021-04-13T08:14:04Z</vt:lpwstr>
  </property>
  <property fmtid="{D5CDD505-2E9C-101B-9397-08002B2CF9AE}" pid="4" name="MSIP_Label_19540963-e559-4020-8a90-fe8a502c2801_Method">
    <vt:lpwstr>Standard</vt:lpwstr>
  </property>
  <property fmtid="{D5CDD505-2E9C-101B-9397-08002B2CF9AE}" pid="5" name="MSIP_Label_19540963-e559-4020-8a90-fe8a502c2801_Name">
    <vt:lpwstr>19540963-e559-4020-8a90-fe8a502c2801</vt:lpwstr>
  </property>
  <property fmtid="{D5CDD505-2E9C-101B-9397-08002B2CF9AE}" pid="6" name="MSIP_Label_19540963-e559-4020-8a90-fe8a502c2801_SiteId">
    <vt:lpwstr>f25493ae-1c98-41d7-8a33-0be75f5fe603</vt:lpwstr>
  </property>
  <property fmtid="{D5CDD505-2E9C-101B-9397-08002B2CF9AE}" pid="7" name="MSIP_Label_19540963-e559-4020-8a90-fe8a502c2801_ActionId">
    <vt:lpwstr>6a297b2c-d162-4c14-84df-5f08f041e2a5</vt:lpwstr>
  </property>
  <property fmtid="{D5CDD505-2E9C-101B-9397-08002B2CF9AE}" pid="8" name="MSIP_Label_19540963-e559-4020-8a90-fe8a502c2801_ContentBits">
    <vt:lpwstr>0</vt:lpwstr>
  </property>
</Properties>
</file>